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x="9144000" cy="5143500"/>
  <p:notesSz cx="6858000" cy="9144000"/>
  <p:embeddedFontLst>
    <p:embeddedFont>
      <p:font typeface="Nunito" charset="1" panose="00000000000000000000"/>
      <p:regular r:id="rId31"/>
    </p:embeddedFont>
    <p:embeddedFont>
      <p:font typeface="Nunito Semi-Bold" charset="1" panose="00000000000000000000"/>
      <p:regular r:id="rId32"/>
    </p:embeddedFont>
    <p:embeddedFont>
      <p:font typeface="Nunito Bold" charset="1" panose="00000000000000000000"/>
      <p:regular r:id="rId33"/>
    </p:embeddedFont>
    <p:embeddedFont>
      <p:font typeface="Nunito Italics" charset="1" panose="00000000000000000000"/>
      <p:regular r:id="rId34"/>
    </p:embeddedFont>
    <p:embeddedFont>
      <p:font typeface="Nunito Light" charset="1" panose="00000000000000000000"/>
      <p:regular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4.png" Type="http://schemas.openxmlformats.org/officeDocument/2006/relationships/image"/><Relationship Id="rId11" Target="../media/image11.png" Type="http://schemas.openxmlformats.org/officeDocument/2006/relationships/image"/><Relationship Id="rId12" Target="../media/image55.png" Type="http://schemas.openxmlformats.org/officeDocument/2006/relationships/image"/><Relationship Id="rId2" Target="../media/image46.png" Type="http://schemas.openxmlformats.org/officeDocument/2006/relationships/image"/><Relationship Id="rId3" Target="../media/image47.png" Type="http://schemas.openxmlformats.org/officeDocument/2006/relationships/image"/><Relationship Id="rId4" Target="../media/image48.png" Type="http://schemas.openxmlformats.org/officeDocument/2006/relationships/image"/><Relationship Id="rId5" Target="../media/image49.png" Type="http://schemas.openxmlformats.org/officeDocument/2006/relationships/image"/><Relationship Id="rId6" Target="../media/image50.png" Type="http://schemas.openxmlformats.org/officeDocument/2006/relationships/image"/><Relationship Id="rId7" Target="../media/image51.png" Type="http://schemas.openxmlformats.org/officeDocument/2006/relationships/image"/><Relationship Id="rId8" Target="../media/image52.png" Type="http://schemas.openxmlformats.org/officeDocument/2006/relationships/image"/><Relationship Id="rId9" Target="../media/image53.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56.png" Type="http://schemas.openxmlformats.org/officeDocument/2006/relationships/image"/><Relationship Id="rId4" Target="../media/image36.png" Type="http://schemas.openxmlformats.org/officeDocument/2006/relationships/image"/><Relationship Id="rId5" Target="../media/image37.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svg" Type="http://schemas.openxmlformats.org/officeDocument/2006/relationships/image"/><Relationship Id="rId4" Target="../media/image1.png" Type="http://schemas.openxmlformats.org/officeDocument/2006/relationships/image"/><Relationship Id="rId5" Target="../media/image37.png" Type="http://schemas.openxmlformats.org/officeDocument/2006/relationships/image"/><Relationship Id="rId6" Target="../media/image59.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0.png" Type="http://schemas.openxmlformats.org/officeDocument/2006/relationships/image"/><Relationship Id="rId3" Target="../media/image61.png" Type="http://schemas.openxmlformats.org/officeDocument/2006/relationships/image"/><Relationship Id="rId4" Target="../media/image62.png" Type="http://schemas.openxmlformats.org/officeDocument/2006/relationships/image"/><Relationship Id="rId5" Target="../media/image63.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4.png" Type="http://schemas.openxmlformats.org/officeDocument/2006/relationships/image"/><Relationship Id="rId3" Target="../media/image65.png" Type="http://schemas.openxmlformats.org/officeDocument/2006/relationships/image"/><Relationship Id="rId4" Target="../media/image66.png" Type="http://schemas.openxmlformats.org/officeDocument/2006/relationships/image"/><Relationship Id="rId5" Target="../media/image67.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8.png" Type="http://schemas.openxmlformats.org/officeDocument/2006/relationships/image"/><Relationship Id="rId3" Target="../media/image69.png" Type="http://schemas.openxmlformats.org/officeDocument/2006/relationships/image"/><Relationship Id="rId4" Target="../media/image70.png" Type="http://schemas.openxmlformats.org/officeDocument/2006/relationships/image"/><Relationship Id="rId5" Target="../media/image7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2.png" Type="http://schemas.openxmlformats.org/officeDocument/2006/relationships/image"/><Relationship Id="rId3" Target="../media/image73.png" Type="http://schemas.openxmlformats.org/officeDocument/2006/relationships/image"/><Relationship Id="rId4" Target="../media/image74.png" Type="http://schemas.openxmlformats.org/officeDocument/2006/relationships/image"/><Relationship Id="rId5" Target="../media/image75.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6.png" Type="http://schemas.openxmlformats.org/officeDocument/2006/relationships/image"/><Relationship Id="rId3" Target="../media/image77.svg" Type="http://schemas.openxmlformats.org/officeDocument/2006/relationships/image"/><Relationship Id="rId4" Target="../media/image1.png" Type="http://schemas.openxmlformats.org/officeDocument/2006/relationships/image"/><Relationship Id="rId5" Target="../media/image59.png" Type="http://schemas.openxmlformats.org/officeDocument/2006/relationships/image"/><Relationship Id="rId6" Target="../media/image37.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8.png" Type="http://schemas.openxmlformats.org/officeDocument/2006/relationships/image"/><Relationship Id="rId3" Target="../media/image79.png" Type="http://schemas.openxmlformats.org/officeDocument/2006/relationships/image"/><Relationship Id="rId4" Target="../media/image80.svg" Type="http://schemas.openxmlformats.org/officeDocument/2006/relationships/image"/><Relationship Id="rId5" Target="../media/image81.png" Type="http://schemas.openxmlformats.org/officeDocument/2006/relationships/image"/><Relationship Id="rId6" Target="../media/image82.png" Type="http://schemas.openxmlformats.org/officeDocument/2006/relationships/image"/><Relationship Id="rId7" Target="../media/image83.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4.png" Type="http://schemas.openxmlformats.org/officeDocument/2006/relationships/image"/><Relationship Id="rId3" Target="../media/image79.png" Type="http://schemas.openxmlformats.org/officeDocument/2006/relationships/image"/><Relationship Id="rId4" Target="../media/image80.svg" Type="http://schemas.openxmlformats.org/officeDocument/2006/relationships/image"/><Relationship Id="rId5" Target="../media/image85.png" Type="http://schemas.openxmlformats.org/officeDocument/2006/relationships/image"/><Relationship Id="rId6" Target="../media/image86.png" Type="http://schemas.openxmlformats.org/officeDocument/2006/relationships/image"/><Relationship Id="rId7" Target="../media/image87.png" Type="http://schemas.openxmlformats.org/officeDocument/2006/relationships/image"/><Relationship Id="rId8" Target="../media/image88.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7.png" Type="http://schemas.openxmlformats.org/officeDocument/2006/relationships/image"/><Relationship Id="rId6" Target="../media/image8.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9.png" Type="http://schemas.openxmlformats.org/officeDocument/2006/relationships/image"/><Relationship Id="rId3" Target="../media/image79.png" Type="http://schemas.openxmlformats.org/officeDocument/2006/relationships/image"/><Relationship Id="rId4" Target="../media/image80.svg" Type="http://schemas.openxmlformats.org/officeDocument/2006/relationships/image"/><Relationship Id="rId5" Target="../media/image90.png" Type="http://schemas.openxmlformats.org/officeDocument/2006/relationships/image"/><Relationship Id="rId6" Target="../media/image91.png" Type="http://schemas.openxmlformats.org/officeDocument/2006/relationships/image"/><Relationship Id="rId7" Target="../media/image92.png" Type="http://schemas.openxmlformats.org/officeDocument/2006/relationships/image"/><Relationship Id="rId8" Target="../media/image93.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4.png" Type="http://schemas.openxmlformats.org/officeDocument/2006/relationships/image"/><Relationship Id="rId3" Target="../media/image95.png" Type="http://schemas.openxmlformats.org/officeDocument/2006/relationships/image"/><Relationship Id="rId4" Target="../media/image96.png" Type="http://schemas.openxmlformats.org/officeDocument/2006/relationships/image"/><Relationship Id="rId5" Target="../media/image97.svg" Type="http://schemas.openxmlformats.org/officeDocument/2006/relationships/image"/><Relationship Id="rId6" Target="../media/image98.png" Type="http://schemas.openxmlformats.org/officeDocument/2006/relationships/image"/><Relationship Id="rId7" Target="../media/image99.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0.png" Type="http://schemas.openxmlformats.org/officeDocument/2006/relationships/image"/><Relationship Id="rId3" Target="../media/image101.png" Type="http://schemas.openxmlformats.org/officeDocument/2006/relationships/image"/><Relationship Id="rId4" Target="../media/image102.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10.png" Type="http://schemas.openxmlformats.org/officeDocument/2006/relationships/image"/><Relationship Id="rId11" Target="../media/image1.png" Type="http://schemas.openxmlformats.org/officeDocument/2006/relationships/image"/><Relationship Id="rId2" Target="../media/image57.png" Type="http://schemas.openxmlformats.org/officeDocument/2006/relationships/image"/><Relationship Id="rId3" Target="../media/image103.svg" Type="http://schemas.openxmlformats.org/officeDocument/2006/relationships/image"/><Relationship Id="rId4" Target="../media/image104.png" Type="http://schemas.openxmlformats.org/officeDocument/2006/relationships/image"/><Relationship Id="rId5" Target="../media/image105.png" Type="http://schemas.openxmlformats.org/officeDocument/2006/relationships/image"/><Relationship Id="rId6" Target="../media/image106.png" Type="http://schemas.openxmlformats.org/officeDocument/2006/relationships/image"/><Relationship Id="rId7" Target="../media/image107.png" Type="http://schemas.openxmlformats.org/officeDocument/2006/relationships/image"/><Relationship Id="rId8" Target="../media/image108.png" Type="http://schemas.openxmlformats.org/officeDocument/2006/relationships/image"/><Relationship Id="rId9" Target="../media/image109.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1.png" Type="http://schemas.openxmlformats.org/officeDocument/2006/relationships/image"/><Relationship Id="rId3" Target="../media/image112.png" Type="http://schemas.openxmlformats.org/officeDocument/2006/relationships/image"/><Relationship Id="rId4" Target="../media/image113.png" Type="http://schemas.openxmlformats.org/officeDocument/2006/relationships/image"/><Relationship Id="rId5" Target="../media/image114.png" Type="http://schemas.openxmlformats.org/officeDocument/2006/relationships/image"/><Relationship Id="rId6" Target="../media/image11.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5.png" Type="http://schemas.openxmlformats.org/officeDocument/2006/relationships/image"/><Relationship Id="rId3" Target="../media/image36.png" Type="http://schemas.openxmlformats.org/officeDocument/2006/relationships/image"/><Relationship Id="rId4" Target="../media/image116.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png" Type="http://schemas.openxmlformats.org/officeDocument/2006/relationships/image"/><Relationship Id="rId4" Target="../media/image11.png" Type="http://schemas.openxmlformats.org/officeDocument/2006/relationships/image"/><Relationship Id="rId5" Target="../media/image12.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 Id="rId4" Target="../media/image15.png" Type="http://schemas.openxmlformats.org/officeDocument/2006/relationships/image"/><Relationship Id="rId5" Target="../media/image16.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5.png" Type="http://schemas.openxmlformats.org/officeDocument/2006/relationships/image"/><Relationship Id="rId11" Target="../media/image26.png" Type="http://schemas.openxmlformats.org/officeDocument/2006/relationships/image"/><Relationship Id="rId12" Target="../media/image11.png" Type="http://schemas.openxmlformats.org/officeDocument/2006/relationships/image"/><Relationship Id="rId13" Target="../media/image27.png" Type="http://schemas.openxmlformats.org/officeDocument/2006/relationships/image"/><Relationship Id="rId2" Target="../media/image17.png" Type="http://schemas.openxmlformats.org/officeDocument/2006/relationships/image"/><Relationship Id="rId3" Target="../media/image18.svg" Type="http://schemas.openxmlformats.org/officeDocument/2006/relationships/image"/><Relationship Id="rId4" Target="../media/image19.png" Type="http://schemas.openxmlformats.org/officeDocument/2006/relationships/image"/><Relationship Id="rId5" Target="../media/image20.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23.png" Type="http://schemas.openxmlformats.org/officeDocument/2006/relationships/image"/><Relationship Id="rId9" Target="../media/image24.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png" Type="http://schemas.openxmlformats.org/officeDocument/2006/relationships/image"/><Relationship Id="rId3" Target="../media/image29.svg" Type="http://schemas.openxmlformats.org/officeDocument/2006/relationships/image"/><Relationship Id="rId4" Target="../media/image30.png" Type="http://schemas.openxmlformats.org/officeDocument/2006/relationships/image"/><Relationship Id="rId5" Target="../media/image31.png" Type="http://schemas.openxmlformats.org/officeDocument/2006/relationships/image"/><Relationship Id="rId6" Target="../media/image32.png" Type="http://schemas.openxmlformats.org/officeDocument/2006/relationships/image"/><Relationship Id="rId7" Target="../media/image33.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34.png" Type="http://schemas.openxmlformats.org/officeDocument/2006/relationships/image"/><Relationship Id="rId4" Target="../media/image35.png" Type="http://schemas.openxmlformats.org/officeDocument/2006/relationships/image"/><Relationship Id="rId5" Target="../media/image36.png" Type="http://schemas.openxmlformats.org/officeDocument/2006/relationships/image"/><Relationship Id="rId6" Target="../media/image37.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8.png" Type="http://schemas.openxmlformats.org/officeDocument/2006/relationships/image"/><Relationship Id="rId3" Target="../media/image39.svg" Type="http://schemas.openxmlformats.org/officeDocument/2006/relationships/image"/><Relationship Id="rId4" Target="../media/image40.png" Type="http://schemas.openxmlformats.org/officeDocument/2006/relationships/image"/><Relationship Id="rId5" Target="../media/image41.png" Type="http://schemas.openxmlformats.org/officeDocument/2006/relationships/image"/><Relationship Id="rId6" Target="../media/image42.png" Type="http://schemas.openxmlformats.org/officeDocument/2006/relationships/image"/><Relationship Id="rId7" Target="../media/image43.png" Type="http://schemas.openxmlformats.org/officeDocument/2006/relationships/image"/><Relationship Id="rId8" Target="../media/image11.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4.png" Type="http://schemas.openxmlformats.org/officeDocument/2006/relationships/image"/><Relationship Id="rId3" Target="../media/image45.png" Type="http://schemas.openxmlformats.org/officeDocument/2006/relationships/image"/><Relationship Id="rId4" Target="../media/image11.png" Type="http://schemas.openxmlformats.org/officeDocument/2006/relationships/image"/><Relationship Id="rId5" Target="../media/image27.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0084FF"/>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656640">
            <a:off x="-50435" y="915543"/>
            <a:ext cx="4257037" cy="4257037"/>
            <a:chOff x="0" y="0"/>
            <a:chExt cx="5676049" cy="5676049"/>
          </a:xfrm>
        </p:grpSpPr>
        <p:sp>
          <p:nvSpPr>
            <p:cNvPr name="Freeform 3" id="3"/>
            <p:cNvSpPr/>
            <p:nvPr/>
          </p:nvSpPr>
          <p:spPr>
            <a:xfrm flipH="false" flipV="false" rot="0">
              <a:off x="0" y="0"/>
              <a:ext cx="5676011" cy="5676011"/>
            </a:xfrm>
            <a:custGeom>
              <a:avLst/>
              <a:gdLst/>
              <a:ahLst/>
              <a:cxnLst/>
              <a:rect r="r" b="b" t="t" l="l"/>
              <a:pathLst>
                <a:path h="5676011" w="5676011">
                  <a:moveTo>
                    <a:pt x="5676011" y="0"/>
                  </a:moveTo>
                  <a:lnTo>
                    <a:pt x="5327777" y="0"/>
                  </a:lnTo>
                  <a:lnTo>
                    <a:pt x="564769" y="0"/>
                  </a:lnTo>
                  <a:lnTo>
                    <a:pt x="0" y="2920365"/>
                  </a:lnTo>
                  <a:lnTo>
                    <a:pt x="0" y="5140325"/>
                  </a:lnTo>
                  <a:lnTo>
                    <a:pt x="2770378" y="5676011"/>
                  </a:lnTo>
                  <a:lnTo>
                    <a:pt x="5676011" y="5676011"/>
                  </a:lnTo>
                  <a:lnTo>
                    <a:pt x="5676011" y="0"/>
                  </a:lnTo>
                  <a:close/>
                </a:path>
              </a:pathLst>
            </a:custGeom>
            <a:blipFill>
              <a:blip r:embed="rId2"/>
              <a:stretch>
                <a:fillRect l="0" t="0" r="0" b="0"/>
              </a:stretch>
            </a:blipFill>
          </p:spPr>
        </p:sp>
      </p:grpSp>
      <p:grpSp>
        <p:nvGrpSpPr>
          <p:cNvPr name="Group 4" id="4"/>
          <p:cNvGrpSpPr>
            <a:grpSpLocks noChangeAspect="true"/>
          </p:cNvGrpSpPr>
          <p:nvPr/>
        </p:nvGrpSpPr>
        <p:grpSpPr>
          <a:xfrm rot="5016540">
            <a:off x="5286137" y="-540763"/>
            <a:ext cx="3705958" cy="4287203"/>
            <a:chOff x="0" y="0"/>
            <a:chExt cx="4941278" cy="5716270"/>
          </a:xfrm>
        </p:grpSpPr>
        <p:sp>
          <p:nvSpPr>
            <p:cNvPr name="Freeform 5" id="5"/>
            <p:cNvSpPr/>
            <p:nvPr/>
          </p:nvSpPr>
          <p:spPr>
            <a:xfrm flipH="false" flipV="false" rot="0">
              <a:off x="0" y="0"/>
              <a:ext cx="4941316" cy="5716270"/>
            </a:xfrm>
            <a:custGeom>
              <a:avLst/>
              <a:gdLst/>
              <a:ahLst/>
              <a:cxnLst/>
              <a:rect r="r" b="b" t="t" l="l"/>
              <a:pathLst>
                <a:path h="5716270" w="4941316">
                  <a:moveTo>
                    <a:pt x="0" y="5716270"/>
                  </a:moveTo>
                  <a:lnTo>
                    <a:pt x="1732026" y="5716143"/>
                  </a:lnTo>
                  <a:lnTo>
                    <a:pt x="4941316" y="5715889"/>
                  </a:lnTo>
                  <a:lnTo>
                    <a:pt x="4941316" y="4676013"/>
                  </a:lnTo>
                  <a:lnTo>
                    <a:pt x="4941062" y="444881"/>
                  </a:lnTo>
                  <a:lnTo>
                    <a:pt x="968756" y="0"/>
                  </a:lnTo>
                  <a:lnTo>
                    <a:pt x="640334" y="0"/>
                  </a:lnTo>
                  <a:close/>
                </a:path>
              </a:pathLst>
            </a:custGeom>
            <a:blipFill>
              <a:blip r:embed="rId3"/>
              <a:stretch>
                <a:fillRect l="-13324" t="-4" r="0" b="0"/>
              </a:stretch>
            </a:blipFill>
          </p:spPr>
        </p:sp>
      </p:grpSp>
      <p:sp>
        <p:nvSpPr>
          <p:cNvPr name="Freeform 6" id="6"/>
          <p:cNvSpPr/>
          <p:nvPr/>
        </p:nvSpPr>
        <p:spPr>
          <a:xfrm flipH="false" flipV="false" rot="0">
            <a:off x="2290315" y="398545"/>
            <a:ext cx="4563370" cy="3685794"/>
          </a:xfrm>
          <a:custGeom>
            <a:avLst/>
            <a:gdLst/>
            <a:ahLst/>
            <a:cxnLst/>
            <a:rect r="r" b="b" t="t" l="l"/>
            <a:pathLst>
              <a:path h="3685794" w="4563370">
                <a:moveTo>
                  <a:pt x="0" y="0"/>
                </a:moveTo>
                <a:lnTo>
                  <a:pt x="4563370" y="0"/>
                </a:lnTo>
                <a:lnTo>
                  <a:pt x="4563370" y="3685794"/>
                </a:lnTo>
                <a:lnTo>
                  <a:pt x="0" y="3685794"/>
                </a:lnTo>
                <a:lnTo>
                  <a:pt x="0" y="0"/>
                </a:lnTo>
                <a:close/>
              </a:path>
            </a:pathLst>
          </a:custGeom>
          <a:blipFill>
            <a:blip r:embed="rId4"/>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C6E8FF"/>
        </a:solidFill>
      </p:bgPr>
    </p:bg>
    <p:spTree>
      <p:nvGrpSpPr>
        <p:cNvPr id="1" name=""/>
        <p:cNvGrpSpPr/>
        <p:nvPr/>
      </p:nvGrpSpPr>
      <p:grpSpPr>
        <a:xfrm>
          <a:off x="0" y="0"/>
          <a:ext cx="0" cy="0"/>
          <a:chOff x="0" y="0"/>
          <a:chExt cx="0" cy="0"/>
        </a:xfrm>
      </p:grpSpPr>
      <p:sp>
        <p:nvSpPr>
          <p:cNvPr name="Freeform 2" id="2"/>
          <p:cNvSpPr/>
          <p:nvPr/>
        </p:nvSpPr>
        <p:spPr>
          <a:xfrm flipH="false" flipV="false" rot="0">
            <a:off x="478536" y="3453384"/>
            <a:ext cx="829056" cy="853440"/>
          </a:xfrm>
          <a:custGeom>
            <a:avLst/>
            <a:gdLst/>
            <a:ahLst/>
            <a:cxnLst/>
            <a:rect r="r" b="b" t="t" l="l"/>
            <a:pathLst>
              <a:path h="853440" w="829056">
                <a:moveTo>
                  <a:pt x="0" y="0"/>
                </a:moveTo>
                <a:lnTo>
                  <a:pt x="829056" y="0"/>
                </a:lnTo>
                <a:lnTo>
                  <a:pt x="829056" y="853440"/>
                </a:lnTo>
                <a:lnTo>
                  <a:pt x="0" y="853440"/>
                </a:lnTo>
                <a:lnTo>
                  <a:pt x="0" y="0"/>
                </a:lnTo>
                <a:close/>
              </a:path>
            </a:pathLst>
          </a:custGeom>
          <a:blipFill>
            <a:blip r:embed="rId2"/>
            <a:stretch>
              <a:fillRect l="0" t="0" r="0" b="0"/>
            </a:stretch>
          </a:blipFill>
        </p:spPr>
      </p:sp>
      <p:sp>
        <p:nvSpPr>
          <p:cNvPr name="Freeform 3" id="3"/>
          <p:cNvSpPr/>
          <p:nvPr/>
        </p:nvSpPr>
        <p:spPr>
          <a:xfrm flipH="false" flipV="false" rot="0">
            <a:off x="533400" y="3489960"/>
            <a:ext cx="716280" cy="740664"/>
          </a:xfrm>
          <a:custGeom>
            <a:avLst/>
            <a:gdLst/>
            <a:ahLst/>
            <a:cxnLst/>
            <a:rect r="r" b="b" t="t" l="l"/>
            <a:pathLst>
              <a:path h="740664" w="716280">
                <a:moveTo>
                  <a:pt x="0" y="0"/>
                </a:moveTo>
                <a:lnTo>
                  <a:pt x="716280" y="0"/>
                </a:lnTo>
                <a:lnTo>
                  <a:pt x="716280" y="740664"/>
                </a:lnTo>
                <a:lnTo>
                  <a:pt x="0" y="740664"/>
                </a:lnTo>
                <a:lnTo>
                  <a:pt x="0" y="0"/>
                </a:lnTo>
                <a:close/>
              </a:path>
            </a:pathLst>
          </a:custGeom>
          <a:blipFill>
            <a:blip r:embed="rId3"/>
            <a:stretch>
              <a:fillRect l="0" t="0" r="0" b="0"/>
            </a:stretch>
          </a:blipFill>
        </p:spPr>
      </p:sp>
      <p:sp>
        <p:nvSpPr>
          <p:cNvPr name="Freeform 4" id="4"/>
          <p:cNvSpPr/>
          <p:nvPr/>
        </p:nvSpPr>
        <p:spPr>
          <a:xfrm flipH="false" flipV="false" rot="0">
            <a:off x="3535680" y="3508248"/>
            <a:ext cx="789432" cy="862584"/>
          </a:xfrm>
          <a:custGeom>
            <a:avLst/>
            <a:gdLst/>
            <a:ahLst/>
            <a:cxnLst/>
            <a:rect r="r" b="b" t="t" l="l"/>
            <a:pathLst>
              <a:path h="862584" w="789432">
                <a:moveTo>
                  <a:pt x="0" y="0"/>
                </a:moveTo>
                <a:lnTo>
                  <a:pt x="789432" y="0"/>
                </a:lnTo>
                <a:lnTo>
                  <a:pt x="789432" y="862584"/>
                </a:lnTo>
                <a:lnTo>
                  <a:pt x="0" y="862584"/>
                </a:lnTo>
                <a:lnTo>
                  <a:pt x="0" y="0"/>
                </a:lnTo>
                <a:close/>
              </a:path>
            </a:pathLst>
          </a:custGeom>
          <a:blipFill>
            <a:blip r:embed="rId4"/>
            <a:stretch>
              <a:fillRect l="0" t="0" r="0" b="0"/>
            </a:stretch>
          </a:blipFill>
        </p:spPr>
      </p:sp>
      <p:sp>
        <p:nvSpPr>
          <p:cNvPr name="Freeform 5" id="5"/>
          <p:cNvSpPr/>
          <p:nvPr/>
        </p:nvSpPr>
        <p:spPr>
          <a:xfrm flipH="false" flipV="false" rot="0">
            <a:off x="3593592" y="3544824"/>
            <a:ext cx="673608" cy="749808"/>
          </a:xfrm>
          <a:custGeom>
            <a:avLst/>
            <a:gdLst/>
            <a:ahLst/>
            <a:cxnLst/>
            <a:rect r="r" b="b" t="t" l="l"/>
            <a:pathLst>
              <a:path h="749808" w="673608">
                <a:moveTo>
                  <a:pt x="0" y="0"/>
                </a:moveTo>
                <a:lnTo>
                  <a:pt x="673608" y="0"/>
                </a:lnTo>
                <a:lnTo>
                  <a:pt x="673608" y="749808"/>
                </a:lnTo>
                <a:lnTo>
                  <a:pt x="0" y="749808"/>
                </a:lnTo>
                <a:lnTo>
                  <a:pt x="0" y="0"/>
                </a:lnTo>
                <a:close/>
              </a:path>
            </a:pathLst>
          </a:custGeom>
          <a:blipFill>
            <a:blip r:embed="rId5"/>
            <a:stretch>
              <a:fillRect l="0" t="0" r="0" b="0"/>
            </a:stretch>
          </a:blipFill>
        </p:spPr>
      </p:sp>
      <p:sp>
        <p:nvSpPr>
          <p:cNvPr name="Freeform 6" id="6"/>
          <p:cNvSpPr/>
          <p:nvPr/>
        </p:nvSpPr>
        <p:spPr>
          <a:xfrm flipH="false" flipV="false" rot="0">
            <a:off x="1426464" y="3462528"/>
            <a:ext cx="749808" cy="835152"/>
          </a:xfrm>
          <a:custGeom>
            <a:avLst/>
            <a:gdLst/>
            <a:ahLst/>
            <a:cxnLst/>
            <a:rect r="r" b="b" t="t" l="l"/>
            <a:pathLst>
              <a:path h="835152" w="749808">
                <a:moveTo>
                  <a:pt x="0" y="0"/>
                </a:moveTo>
                <a:lnTo>
                  <a:pt x="749808" y="0"/>
                </a:lnTo>
                <a:lnTo>
                  <a:pt x="749808" y="835152"/>
                </a:lnTo>
                <a:lnTo>
                  <a:pt x="0" y="835152"/>
                </a:lnTo>
                <a:lnTo>
                  <a:pt x="0" y="0"/>
                </a:lnTo>
                <a:close/>
              </a:path>
            </a:pathLst>
          </a:custGeom>
          <a:blipFill>
            <a:blip r:embed="rId6"/>
            <a:stretch>
              <a:fillRect l="0" t="0" r="0" b="0"/>
            </a:stretch>
          </a:blipFill>
        </p:spPr>
      </p:sp>
      <p:sp>
        <p:nvSpPr>
          <p:cNvPr name="Freeform 7" id="7"/>
          <p:cNvSpPr/>
          <p:nvPr/>
        </p:nvSpPr>
        <p:spPr>
          <a:xfrm flipH="false" flipV="false" rot="0">
            <a:off x="1484376" y="3499104"/>
            <a:ext cx="637032" cy="722376"/>
          </a:xfrm>
          <a:custGeom>
            <a:avLst/>
            <a:gdLst/>
            <a:ahLst/>
            <a:cxnLst/>
            <a:rect r="r" b="b" t="t" l="l"/>
            <a:pathLst>
              <a:path h="722376" w="637032">
                <a:moveTo>
                  <a:pt x="0" y="0"/>
                </a:moveTo>
                <a:lnTo>
                  <a:pt x="637032" y="0"/>
                </a:lnTo>
                <a:lnTo>
                  <a:pt x="637032" y="722376"/>
                </a:lnTo>
                <a:lnTo>
                  <a:pt x="0" y="722376"/>
                </a:lnTo>
                <a:lnTo>
                  <a:pt x="0" y="0"/>
                </a:lnTo>
                <a:close/>
              </a:path>
            </a:pathLst>
          </a:custGeom>
          <a:blipFill>
            <a:blip r:embed="rId7"/>
            <a:stretch>
              <a:fillRect l="0" t="0" r="0" b="0"/>
            </a:stretch>
          </a:blipFill>
        </p:spPr>
      </p:sp>
      <p:sp>
        <p:nvSpPr>
          <p:cNvPr name="Freeform 8" id="8"/>
          <p:cNvSpPr/>
          <p:nvPr/>
        </p:nvSpPr>
        <p:spPr>
          <a:xfrm flipH="false" flipV="false" rot="0">
            <a:off x="2298192" y="3593592"/>
            <a:ext cx="1109472" cy="713232"/>
          </a:xfrm>
          <a:custGeom>
            <a:avLst/>
            <a:gdLst/>
            <a:ahLst/>
            <a:cxnLst/>
            <a:rect r="r" b="b" t="t" l="l"/>
            <a:pathLst>
              <a:path h="713232" w="1109472">
                <a:moveTo>
                  <a:pt x="0" y="0"/>
                </a:moveTo>
                <a:lnTo>
                  <a:pt x="1109472" y="0"/>
                </a:lnTo>
                <a:lnTo>
                  <a:pt x="1109472" y="713232"/>
                </a:lnTo>
                <a:lnTo>
                  <a:pt x="0" y="713232"/>
                </a:lnTo>
                <a:lnTo>
                  <a:pt x="0" y="0"/>
                </a:lnTo>
                <a:close/>
              </a:path>
            </a:pathLst>
          </a:custGeom>
          <a:blipFill>
            <a:blip r:embed="rId8"/>
            <a:stretch>
              <a:fillRect l="0" t="0" r="0" b="0"/>
            </a:stretch>
          </a:blipFill>
        </p:spPr>
      </p:sp>
      <p:sp>
        <p:nvSpPr>
          <p:cNvPr name="Freeform 9" id="9"/>
          <p:cNvSpPr/>
          <p:nvPr/>
        </p:nvSpPr>
        <p:spPr>
          <a:xfrm flipH="false" flipV="false" rot="0">
            <a:off x="2353056" y="3633216"/>
            <a:ext cx="996696" cy="597408"/>
          </a:xfrm>
          <a:custGeom>
            <a:avLst/>
            <a:gdLst/>
            <a:ahLst/>
            <a:cxnLst/>
            <a:rect r="r" b="b" t="t" l="l"/>
            <a:pathLst>
              <a:path h="597408" w="996696">
                <a:moveTo>
                  <a:pt x="0" y="0"/>
                </a:moveTo>
                <a:lnTo>
                  <a:pt x="996696" y="0"/>
                </a:lnTo>
                <a:lnTo>
                  <a:pt x="996696" y="597408"/>
                </a:lnTo>
                <a:lnTo>
                  <a:pt x="0" y="597408"/>
                </a:lnTo>
                <a:lnTo>
                  <a:pt x="0" y="0"/>
                </a:lnTo>
                <a:close/>
              </a:path>
            </a:pathLst>
          </a:custGeom>
          <a:blipFill>
            <a:blip r:embed="rId9"/>
            <a:stretch>
              <a:fillRect l="0" t="0" r="0" b="0"/>
            </a:stretch>
          </a:blipFill>
        </p:spPr>
      </p:sp>
      <p:sp>
        <p:nvSpPr>
          <p:cNvPr name="Freeform 10" id="10"/>
          <p:cNvSpPr/>
          <p:nvPr/>
        </p:nvSpPr>
        <p:spPr>
          <a:xfrm flipH="false" flipV="false" rot="0">
            <a:off x="4645152" y="1648968"/>
            <a:ext cx="3858768" cy="2785872"/>
          </a:xfrm>
          <a:custGeom>
            <a:avLst/>
            <a:gdLst/>
            <a:ahLst/>
            <a:cxnLst/>
            <a:rect r="r" b="b" t="t" l="l"/>
            <a:pathLst>
              <a:path h="2785872" w="3858768">
                <a:moveTo>
                  <a:pt x="0" y="0"/>
                </a:moveTo>
                <a:lnTo>
                  <a:pt x="3858768" y="0"/>
                </a:lnTo>
                <a:lnTo>
                  <a:pt x="3858768" y="2785872"/>
                </a:lnTo>
                <a:lnTo>
                  <a:pt x="0" y="2785872"/>
                </a:lnTo>
                <a:lnTo>
                  <a:pt x="0" y="0"/>
                </a:lnTo>
                <a:close/>
              </a:path>
            </a:pathLst>
          </a:custGeom>
          <a:blipFill>
            <a:blip r:embed="rId10"/>
            <a:stretch>
              <a:fillRect l="0" t="0" r="0" b="0"/>
            </a:stretch>
          </a:blipFill>
        </p:spPr>
      </p:sp>
      <p:grpSp>
        <p:nvGrpSpPr>
          <p:cNvPr name="Group 11" id="11"/>
          <p:cNvGrpSpPr>
            <a:grpSpLocks noChangeAspect="true"/>
          </p:cNvGrpSpPr>
          <p:nvPr/>
        </p:nvGrpSpPr>
        <p:grpSpPr>
          <a:xfrm rot="0">
            <a:off x="0" y="0"/>
            <a:ext cx="9144000" cy="926992"/>
            <a:chOff x="0" y="0"/>
            <a:chExt cx="9144000" cy="926998"/>
          </a:xfrm>
        </p:grpSpPr>
        <p:sp>
          <p:nvSpPr>
            <p:cNvPr name="Freeform 12" id="12"/>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0084FF"/>
            </a:solidFill>
          </p:spPr>
        </p:sp>
      </p:grpSp>
      <p:grpSp>
        <p:nvGrpSpPr>
          <p:cNvPr name="Group 13" id="13"/>
          <p:cNvGrpSpPr>
            <a:grpSpLocks noChangeAspect="true"/>
          </p:cNvGrpSpPr>
          <p:nvPr/>
        </p:nvGrpSpPr>
        <p:grpSpPr>
          <a:xfrm rot="2787720">
            <a:off x="-531438" y="-303571"/>
            <a:ext cx="2515219" cy="2696766"/>
            <a:chOff x="0" y="0"/>
            <a:chExt cx="3353626" cy="3595688"/>
          </a:xfrm>
        </p:grpSpPr>
        <p:sp>
          <p:nvSpPr>
            <p:cNvPr name="Freeform 14" id="14"/>
            <p:cNvSpPr/>
            <p:nvPr/>
          </p:nvSpPr>
          <p:spPr>
            <a:xfrm flipH="false" flipV="false" rot="0">
              <a:off x="0" y="0"/>
              <a:ext cx="3353562" cy="3595624"/>
            </a:xfrm>
            <a:custGeom>
              <a:avLst/>
              <a:gdLst/>
              <a:ahLst/>
              <a:cxnLst/>
              <a:rect r="r" b="b" t="t" l="l"/>
              <a:pathLst>
                <a:path h="3595624" w="3353562">
                  <a:moveTo>
                    <a:pt x="0" y="1540129"/>
                  </a:moveTo>
                  <a:lnTo>
                    <a:pt x="0" y="1540129"/>
                  </a:lnTo>
                  <a:lnTo>
                    <a:pt x="2163191" y="3595624"/>
                  </a:lnTo>
                  <a:lnTo>
                    <a:pt x="3353562" y="3595624"/>
                  </a:lnTo>
                  <a:lnTo>
                    <a:pt x="3353562" y="0"/>
                  </a:lnTo>
                  <a:lnTo>
                    <a:pt x="1463421" y="0"/>
                  </a:lnTo>
                  <a:close/>
                </a:path>
              </a:pathLst>
            </a:custGeom>
            <a:blipFill>
              <a:blip r:embed="rId11"/>
              <a:stretch>
                <a:fillRect l="-7218" t="0" r="-1" b="-1"/>
              </a:stretch>
            </a:blipFill>
          </p:spPr>
        </p:sp>
      </p:grpSp>
      <p:grpSp>
        <p:nvGrpSpPr>
          <p:cNvPr name="Group 15" id="15"/>
          <p:cNvGrpSpPr>
            <a:grpSpLocks noChangeAspect="true"/>
          </p:cNvGrpSpPr>
          <p:nvPr/>
        </p:nvGrpSpPr>
        <p:grpSpPr>
          <a:xfrm rot="10082340">
            <a:off x="6055138" y="2004793"/>
            <a:ext cx="3477616" cy="3387138"/>
            <a:chOff x="0" y="0"/>
            <a:chExt cx="4636821" cy="4516184"/>
          </a:xfrm>
        </p:grpSpPr>
        <p:sp>
          <p:nvSpPr>
            <p:cNvPr name="Freeform 16" id="16"/>
            <p:cNvSpPr/>
            <p:nvPr/>
          </p:nvSpPr>
          <p:spPr>
            <a:xfrm flipH="false" flipV="false" rot="0">
              <a:off x="0" y="0"/>
              <a:ext cx="4636770" cy="4516120"/>
            </a:xfrm>
            <a:custGeom>
              <a:avLst/>
              <a:gdLst/>
              <a:ahLst/>
              <a:cxnLst/>
              <a:rect r="r" b="b" t="t" l="l"/>
              <a:pathLst>
                <a:path h="4516120" w="4636770">
                  <a:moveTo>
                    <a:pt x="0" y="4516120"/>
                  </a:moveTo>
                  <a:lnTo>
                    <a:pt x="4636770" y="4514723"/>
                  </a:lnTo>
                  <a:lnTo>
                    <a:pt x="4635627" y="779399"/>
                  </a:lnTo>
                  <a:lnTo>
                    <a:pt x="956818" y="0"/>
                  </a:lnTo>
                  <a:lnTo>
                    <a:pt x="956818" y="0"/>
                  </a:lnTo>
                  <a:lnTo>
                    <a:pt x="0" y="4516120"/>
                  </a:lnTo>
                  <a:close/>
                </a:path>
              </a:pathLst>
            </a:custGeom>
            <a:blipFill>
              <a:blip r:embed="rId12"/>
              <a:stretch>
                <a:fillRect l="-14033" t="-4489" r="-1" b="-5"/>
              </a:stretch>
            </a:blipFill>
          </p:spPr>
        </p:sp>
      </p:grpSp>
      <p:sp>
        <p:nvSpPr>
          <p:cNvPr name="TextBox 17" id="17"/>
          <p:cNvSpPr txBox="true"/>
          <p:nvPr/>
        </p:nvSpPr>
        <p:spPr>
          <a:xfrm rot="0">
            <a:off x="684705" y="1653950"/>
            <a:ext cx="3465662" cy="1471374"/>
          </a:xfrm>
          <a:prstGeom prst="rect">
            <a:avLst/>
          </a:prstGeom>
        </p:spPr>
        <p:txBody>
          <a:bodyPr anchor="t" rtlCol="false" tIns="0" lIns="0" bIns="0" rIns="0">
            <a:spAutoFit/>
          </a:bodyPr>
          <a:lstStyle/>
          <a:p>
            <a:pPr algn="l">
              <a:lnSpc>
                <a:spcPts val="1959"/>
              </a:lnSpc>
            </a:pPr>
            <a:r>
              <a:rPr lang="en-US" sz="1599">
                <a:solidFill>
                  <a:srgbClr val="05184D"/>
                </a:solidFill>
                <a:latin typeface="Nunito"/>
                <a:ea typeface="Nunito"/>
                <a:cs typeface="Nunito"/>
                <a:sym typeface="Nunito"/>
              </a:rPr>
              <a:t>Once you've reached the green zone, other pages will unlock! Play games and use your hard earned Doodle </a:t>
            </a:r>
          </a:p>
          <a:p>
            <a:pPr algn="l">
              <a:lnSpc>
                <a:spcPts val="1751"/>
              </a:lnSpc>
            </a:pPr>
            <a:r>
              <a:rPr lang="en-US" sz="1599" spc="1">
                <a:solidFill>
                  <a:srgbClr val="05184D"/>
                </a:solidFill>
                <a:latin typeface="Nunito"/>
                <a:ea typeface="Nunito"/>
                <a:cs typeface="Nunito"/>
                <a:sym typeface="Nunito"/>
              </a:rPr>
              <a:t>Stars to buy rewards. </a:t>
            </a:r>
          </a:p>
          <a:p>
            <a:pPr algn="l">
              <a:lnSpc>
                <a:spcPts val="3999"/>
              </a:lnSpc>
            </a:pPr>
            <a:r>
              <a:rPr lang="en-US" sz="1599" spc="1">
                <a:solidFill>
                  <a:srgbClr val="05184D"/>
                </a:solidFill>
                <a:latin typeface="Nunito"/>
                <a:ea typeface="Nunito"/>
                <a:cs typeface="Nunito"/>
                <a:sym typeface="Nunito"/>
              </a:rPr>
              <a:t>Which one’s your favourite?</a:t>
            </a:r>
          </a:p>
        </p:txBody>
      </p:sp>
      <p:sp>
        <p:nvSpPr>
          <p:cNvPr name="TextBox 18" id="18"/>
          <p:cNvSpPr txBox="true"/>
          <p:nvPr/>
        </p:nvSpPr>
        <p:spPr>
          <a:xfrm rot="0">
            <a:off x="1542478" y="97060"/>
            <a:ext cx="3428714"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Unlock rewards!</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0" y="0"/>
            <a:ext cx="9144000" cy="926992"/>
            <a:chOff x="0" y="0"/>
            <a:chExt cx="9144000" cy="926998"/>
          </a:xfrm>
        </p:grpSpPr>
        <p:sp>
          <p:nvSpPr>
            <p:cNvPr name="Freeform 3" id="3"/>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8133C4"/>
            </a:solidFill>
          </p:spPr>
        </p:sp>
      </p:grpSp>
      <p:grpSp>
        <p:nvGrpSpPr>
          <p:cNvPr name="Group 4" id="4"/>
          <p:cNvGrpSpPr>
            <a:grpSpLocks noChangeAspect="true"/>
          </p:cNvGrpSpPr>
          <p:nvPr/>
        </p:nvGrpSpPr>
        <p:grpSpPr>
          <a:xfrm rot="2787720">
            <a:off x="-531438" y="-303571"/>
            <a:ext cx="2515219" cy="2696766"/>
            <a:chOff x="0" y="0"/>
            <a:chExt cx="3353626" cy="3595688"/>
          </a:xfrm>
        </p:grpSpPr>
        <p:sp>
          <p:nvSpPr>
            <p:cNvPr name="Freeform 5" id="5"/>
            <p:cNvSpPr/>
            <p:nvPr/>
          </p:nvSpPr>
          <p:spPr>
            <a:xfrm flipH="false" flipV="false" rot="0">
              <a:off x="0" y="0"/>
              <a:ext cx="3353562" cy="3595624"/>
            </a:xfrm>
            <a:custGeom>
              <a:avLst/>
              <a:gdLst/>
              <a:ahLst/>
              <a:cxnLst/>
              <a:rect r="r" b="b" t="t" l="l"/>
              <a:pathLst>
                <a:path h="3595624" w="3353562">
                  <a:moveTo>
                    <a:pt x="0" y="1540129"/>
                  </a:moveTo>
                  <a:lnTo>
                    <a:pt x="0" y="1540129"/>
                  </a:lnTo>
                  <a:lnTo>
                    <a:pt x="2163191" y="3595624"/>
                  </a:lnTo>
                  <a:lnTo>
                    <a:pt x="3353562" y="3595624"/>
                  </a:lnTo>
                  <a:lnTo>
                    <a:pt x="3353562" y="0"/>
                  </a:lnTo>
                  <a:lnTo>
                    <a:pt x="1463421" y="0"/>
                  </a:lnTo>
                  <a:close/>
                </a:path>
              </a:pathLst>
            </a:custGeom>
            <a:blipFill>
              <a:blip r:embed="rId2"/>
              <a:stretch>
                <a:fillRect l="-7218" t="0" r="-1" b="-1"/>
              </a:stretch>
            </a:blipFill>
          </p:spPr>
        </p:sp>
      </p:grpSp>
      <p:sp>
        <p:nvSpPr>
          <p:cNvPr name="Freeform 6" id="6"/>
          <p:cNvSpPr/>
          <p:nvPr/>
        </p:nvSpPr>
        <p:spPr>
          <a:xfrm flipH="false" flipV="false" rot="0">
            <a:off x="4645152" y="1648968"/>
            <a:ext cx="3858768" cy="2801112"/>
          </a:xfrm>
          <a:custGeom>
            <a:avLst/>
            <a:gdLst/>
            <a:ahLst/>
            <a:cxnLst/>
            <a:rect r="r" b="b" t="t" l="l"/>
            <a:pathLst>
              <a:path h="2801112" w="3858768">
                <a:moveTo>
                  <a:pt x="0" y="0"/>
                </a:moveTo>
                <a:lnTo>
                  <a:pt x="3858768" y="0"/>
                </a:lnTo>
                <a:lnTo>
                  <a:pt x="3858768" y="2801112"/>
                </a:lnTo>
                <a:lnTo>
                  <a:pt x="0" y="2801112"/>
                </a:lnTo>
                <a:lnTo>
                  <a:pt x="0" y="0"/>
                </a:lnTo>
                <a:close/>
              </a:path>
            </a:pathLst>
          </a:custGeom>
          <a:blipFill>
            <a:blip r:embed="rId3"/>
            <a:stretch>
              <a:fillRect l="0" t="0" r="0" b="0"/>
            </a:stretch>
          </a:blipFill>
        </p:spPr>
      </p:sp>
      <p:grpSp>
        <p:nvGrpSpPr>
          <p:cNvPr name="Group 7" id="7"/>
          <p:cNvGrpSpPr>
            <a:grpSpLocks noChangeAspect="true"/>
          </p:cNvGrpSpPr>
          <p:nvPr/>
        </p:nvGrpSpPr>
        <p:grpSpPr>
          <a:xfrm rot="9405180">
            <a:off x="5891374" y="1601410"/>
            <a:ext cx="4186152" cy="3869255"/>
            <a:chOff x="0" y="0"/>
            <a:chExt cx="5581536" cy="5159007"/>
          </a:xfrm>
        </p:grpSpPr>
        <p:sp>
          <p:nvSpPr>
            <p:cNvPr name="Freeform 8" id="8"/>
            <p:cNvSpPr/>
            <p:nvPr/>
          </p:nvSpPr>
          <p:spPr>
            <a:xfrm flipH="false" flipV="false" rot="0">
              <a:off x="0" y="0"/>
              <a:ext cx="5581523" cy="5158994"/>
            </a:xfrm>
            <a:custGeom>
              <a:avLst/>
              <a:gdLst/>
              <a:ahLst/>
              <a:cxnLst/>
              <a:rect r="r" b="b" t="t" l="l"/>
              <a:pathLst>
                <a:path h="5158994" w="5581523">
                  <a:moveTo>
                    <a:pt x="0" y="5158994"/>
                  </a:moveTo>
                  <a:lnTo>
                    <a:pt x="5581523" y="5158994"/>
                  </a:lnTo>
                  <a:lnTo>
                    <a:pt x="5581523" y="1445641"/>
                  </a:lnTo>
                  <a:lnTo>
                    <a:pt x="2216150" y="0"/>
                  </a:lnTo>
                  <a:lnTo>
                    <a:pt x="0" y="5158994"/>
                  </a:lnTo>
                  <a:close/>
                </a:path>
              </a:pathLst>
            </a:custGeom>
            <a:blipFill>
              <a:blip r:embed="rId4"/>
              <a:stretch>
                <a:fillRect l="-5793" t="-14458" r="0" b="0"/>
              </a:stretch>
            </a:blipFill>
          </p:spPr>
        </p:sp>
      </p:grpSp>
      <p:grpSp>
        <p:nvGrpSpPr>
          <p:cNvPr name="Group 9" id="9"/>
          <p:cNvGrpSpPr>
            <a:grpSpLocks noChangeAspect="true"/>
          </p:cNvGrpSpPr>
          <p:nvPr/>
        </p:nvGrpSpPr>
        <p:grpSpPr>
          <a:xfrm rot="9405180">
            <a:off x="5127784" y="1758477"/>
            <a:ext cx="4186152" cy="1"/>
            <a:chOff x="0" y="0"/>
            <a:chExt cx="5581536" cy="1"/>
          </a:xfrm>
        </p:grpSpPr>
        <p:sp>
          <p:nvSpPr>
            <p:cNvPr name="Freeform 10" id="10"/>
            <p:cNvSpPr/>
            <p:nvPr/>
          </p:nvSpPr>
          <p:spPr>
            <a:xfrm flipH="false" flipV="false" rot="0">
              <a:off x="0" y="0"/>
              <a:ext cx="5581523" cy="0"/>
            </a:xfrm>
            <a:custGeom>
              <a:avLst/>
              <a:gdLst/>
              <a:ahLst/>
              <a:cxnLst/>
              <a:rect r="r" b="b" t="t" l="l"/>
              <a:pathLst>
                <a:path h="0" w="5581523">
                  <a:moveTo>
                    <a:pt x="0" y="0"/>
                  </a:moveTo>
                  <a:lnTo>
                    <a:pt x="5581523" y="0"/>
                  </a:lnTo>
                  <a:lnTo>
                    <a:pt x="5581523" y="0"/>
                  </a:lnTo>
                  <a:lnTo>
                    <a:pt x="0" y="0"/>
                  </a:lnTo>
                  <a:lnTo>
                    <a:pt x="0" y="0"/>
                  </a:lnTo>
                  <a:close/>
                </a:path>
              </a:pathLst>
            </a:custGeom>
            <a:blipFill>
              <a:blip r:embed="rId5"/>
              <a:stretch>
                <a:fillRect l="-5793" t="-2147483648" r="0" b="-2147483648"/>
              </a:stretch>
            </a:blipFill>
          </p:spPr>
        </p:sp>
      </p:grpSp>
      <p:sp>
        <p:nvSpPr>
          <p:cNvPr name="TextBox 11" id="11"/>
          <p:cNvSpPr txBox="true"/>
          <p:nvPr/>
        </p:nvSpPr>
        <p:spPr>
          <a:xfrm rot="0">
            <a:off x="673237" y="2036569"/>
            <a:ext cx="2988250" cy="1968198"/>
          </a:xfrm>
          <a:prstGeom prst="rect">
            <a:avLst/>
          </a:prstGeom>
        </p:spPr>
        <p:txBody>
          <a:bodyPr anchor="t" rtlCol="false" tIns="0" lIns="0" bIns="0" rIns="0">
            <a:spAutoFit/>
          </a:bodyPr>
          <a:lstStyle/>
          <a:p>
            <a:pPr algn="l">
              <a:lnSpc>
                <a:spcPts val="1967"/>
              </a:lnSpc>
            </a:pPr>
            <a:r>
              <a:rPr lang="en-US" sz="1599" spc="1">
                <a:solidFill>
                  <a:srgbClr val="1A0A26"/>
                </a:solidFill>
                <a:latin typeface="Nunito"/>
                <a:ea typeface="Nunito"/>
                <a:cs typeface="Nunito"/>
                <a:sym typeface="Nunito"/>
              </a:rPr>
              <a:t>You can see the Newsfeed, Secret Files and Leaderboards for your class in the Friends </a:t>
            </a:r>
          </a:p>
          <a:p>
            <a:pPr algn="l">
              <a:lnSpc>
                <a:spcPts val="1727"/>
              </a:lnSpc>
            </a:pPr>
            <a:r>
              <a:rPr lang="en-US" sz="1599">
                <a:solidFill>
                  <a:srgbClr val="1A0A26"/>
                </a:solidFill>
                <a:latin typeface="Nunito"/>
                <a:ea typeface="Nunito"/>
                <a:cs typeface="Nunito"/>
                <a:sym typeface="Nunito"/>
              </a:rPr>
              <a:t>section. </a:t>
            </a:r>
          </a:p>
          <a:p>
            <a:pPr algn="l">
              <a:lnSpc>
                <a:spcPts val="3999"/>
              </a:lnSpc>
            </a:pPr>
            <a:r>
              <a:rPr lang="en-US" sz="1599" spc="1">
                <a:solidFill>
                  <a:srgbClr val="1A0A26"/>
                </a:solidFill>
                <a:latin typeface="Nunito"/>
                <a:ea typeface="Nunito"/>
                <a:cs typeface="Nunito"/>
                <a:sym typeface="Nunito"/>
              </a:rPr>
              <a:t>Your teacher will tell you which </a:t>
            </a:r>
          </a:p>
          <a:p>
            <a:pPr algn="l">
              <a:lnSpc>
                <a:spcPts val="799"/>
              </a:lnSpc>
            </a:pPr>
            <a:r>
              <a:rPr lang="en-US" sz="1599" spc="1">
                <a:solidFill>
                  <a:srgbClr val="1A0A26"/>
                </a:solidFill>
                <a:latin typeface="Nunito"/>
                <a:ea typeface="Nunito"/>
                <a:cs typeface="Nunito"/>
                <a:sym typeface="Nunito"/>
              </a:rPr>
              <a:t>of these are available for your </a:t>
            </a:r>
          </a:p>
          <a:p>
            <a:pPr algn="l">
              <a:lnSpc>
                <a:spcPts val="3183"/>
              </a:lnSpc>
            </a:pPr>
            <a:r>
              <a:rPr lang="en-US" sz="1599" spc="1">
                <a:solidFill>
                  <a:srgbClr val="1A0A26"/>
                </a:solidFill>
                <a:latin typeface="Nunito"/>
                <a:ea typeface="Nunito"/>
                <a:cs typeface="Nunito"/>
                <a:sym typeface="Nunito"/>
              </a:rPr>
              <a:t>class. </a:t>
            </a:r>
          </a:p>
        </p:txBody>
      </p:sp>
      <p:sp>
        <p:nvSpPr>
          <p:cNvPr name="TextBox 12" id="12"/>
          <p:cNvSpPr txBox="true"/>
          <p:nvPr/>
        </p:nvSpPr>
        <p:spPr>
          <a:xfrm rot="0">
            <a:off x="1535935" y="84868"/>
            <a:ext cx="1552318"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Friends</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0084FF"/>
        </a:solidFill>
      </p:bgPr>
    </p:bg>
    <p:spTree>
      <p:nvGrpSpPr>
        <p:cNvPr id="1" name=""/>
        <p:cNvGrpSpPr/>
        <p:nvPr/>
      </p:nvGrpSpPr>
      <p:grpSpPr>
        <a:xfrm>
          <a:off x="0" y="0"/>
          <a:ext cx="0" cy="0"/>
          <a:chOff x="0" y="0"/>
          <a:chExt cx="0" cy="0"/>
        </a:xfrm>
      </p:grpSpPr>
      <p:sp>
        <p:nvSpPr>
          <p:cNvPr name="Freeform 2" id="2"/>
          <p:cNvSpPr/>
          <p:nvPr/>
        </p:nvSpPr>
        <p:spPr>
          <a:xfrm flipH="false" flipV="false" rot="0">
            <a:off x="1843049" y="1651797"/>
            <a:ext cx="5457901" cy="1839897"/>
          </a:xfrm>
          <a:custGeom>
            <a:avLst/>
            <a:gdLst/>
            <a:ahLst/>
            <a:cxnLst/>
            <a:rect r="r" b="b" t="t" l="l"/>
            <a:pathLst>
              <a:path h="1839897" w="5457901">
                <a:moveTo>
                  <a:pt x="0" y="0"/>
                </a:moveTo>
                <a:lnTo>
                  <a:pt x="5457902" y="0"/>
                </a:lnTo>
                <a:lnTo>
                  <a:pt x="5457902" y="1839897"/>
                </a:lnTo>
                <a:lnTo>
                  <a:pt x="0" y="183989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a:grpSpLocks noChangeAspect="true"/>
          </p:cNvGrpSpPr>
          <p:nvPr/>
        </p:nvGrpSpPr>
        <p:grpSpPr>
          <a:xfrm rot="-1440600">
            <a:off x="168383" y="771058"/>
            <a:ext cx="4257037" cy="4257037"/>
            <a:chOff x="0" y="0"/>
            <a:chExt cx="5676049" cy="5676049"/>
          </a:xfrm>
        </p:grpSpPr>
        <p:sp>
          <p:nvSpPr>
            <p:cNvPr name="Freeform 4" id="4"/>
            <p:cNvSpPr/>
            <p:nvPr/>
          </p:nvSpPr>
          <p:spPr>
            <a:xfrm flipH="false" flipV="false" rot="0">
              <a:off x="0" y="0"/>
              <a:ext cx="5676011" cy="5676011"/>
            </a:xfrm>
            <a:custGeom>
              <a:avLst/>
              <a:gdLst/>
              <a:ahLst/>
              <a:cxnLst/>
              <a:rect r="r" b="b" t="t" l="l"/>
              <a:pathLst>
                <a:path h="5676011" w="5676011">
                  <a:moveTo>
                    <a:pt x="5676011" y="0"/>
                  </a:moveTo>
                  <a:lnTo>
                    <a:pt x="749554" y="0"/>
                  </a:lnTo>
                  <a:lnTo>
                    <a:pt x="0" y="1682750"/>
                  </a:lnTo>
                  <a:lnTo>
                    <a:pt x="0" y="4849114"/>
                  </a:lnTo>
                  <a:lnTo>
                    <a:pt x="1856359" y="5676011"/>
                  </a:lnTo>
                  <a:lnTo>
                    <a:pt x="5676011" y="5676011"/>
                  </a:lnTo>
                  <a:lnTo>
                    <a:pt x="5676011" y="4665472"/>
                  </a:lnTo>
                  <a:lnTo>
                    <a:pt x="5676011" y="0"/>
                  </a:lnTo>
                  <a:close/>
                </a:path>
              </a:pathLst>
            </a:custGeom>
            <a:blipFill>
              <a:blip r:embed="rId4"/>
              <a:stretch>
                <a:fillRect l="0" t="0" r="0" b="0"/>
              </a:stretch>
            </a:blipFill>
          </p:spPr>
        </p:sp>
      </p:grpSp>
      <p:grpSp>
        <p:nvGrpSpPr>
          <p:cNvPr name="Group 5" id="5"/>
          <p:cNvGrpSpPr>
            <a:grpSpLocks noChangeAspect="true"/>
          </p:cNvGrpSpPr>
          <p:nvPr/>
        </p:nvGrpSpPr>
        <p:grpSpPr>
          <a:xfrm rot="4713720">
            <a:off x="7207987" y="1628584"/>
            <a:ext cx="3045438" cy="0"/>
            <a:chOff x="0" y="0"/>
            <a:chExt cx="4060584" cy="0"/>
          </a:xfrm>
        </p:grpSpPr>
        <p:sp>
          <p:nvSpPr>
            <p:cNvPr name="Freeform 6" id="6"/>
            <p:cNvSpPr/>
            <p:nvPr/>
          </p:nvSpPr>
          <p:spPr>
            <a:xfrm flipH="false" flipV="false" rot="0">
              <a:off x="0" y="0"/>
              <a:ext cx="4060571" cy="0"/>
            </a:xfrm>
            <a:custGeom>
              <a:avLst/>
              <a:gdLst/>
              <a:ahLst/>
              <a:cxnLst/>
              <a:rect r="r" b="b" t="t" l="l"/>
              <a:pathLst>
                <a:path h="0" w="4060571">
                  <a:moveTo>
                    <a:pt x="0" y="0"/>
                  </a:moveTo>
                  <a:lnTo>
                    <a:pt x="4060571" y="0"/>
                  </a:lnTo>
                  <a:lnTo>
                    <a:pt x="4060571" y="0"/>
                  </a:lnTo>
                  <a:lnTo>
                    <a:pt x="0" y="0"/>
                  </a:lnTo>
                  <a:close/>
                </a:path>
              </a:pathLst>
            </a:custGeom>
            <a:blipFill>
              <a:blip r:embed="rId5"/>
              <a:stretch>
                <a:fillRect l="-13199" t="-2147483648" r="-22319" b="0"/>
              </a:stretch>
            </a:blipFill>
          </p:spPr>
        </p:sp>
      </p:grpSp>
      <p:grpSp>
        <p:nvGrpSpPr>
          <p:cNvPr name="Group 7" id="7"/>
          <p:cNvGrpSpPr>
            <a:grpSpLocks noChangeAspect="true"/>
          </p:cNvGrpSpPr>
          <p:nvPr/>
        </p:nvGrpSpPr>
        <p:grpSpPr>
          <a:xfrm rot="4713720">
            <a:off x="4783445" y="-25756"/>
            <a:ext cx="4127116" cy="4127116"/>
            <a:chOff x="0" y="0"/>
            <a:chExt cx="5502821" cy="5502821"/>
          </a:xfrm>
        </p:grpSpPr>
        <p:sp>
          <p:nvSpPr>
            <p:cNvPr name="Freeform 8" id="8"/>
            <p:cNvSpPr/>
            <p:nvPr/>
          </p:nvSpPr>
          <p:spPr>
            <a:xfrm flipH="false" flipV="false" rot="0">
              <a:off x="0" y="0"/>
              <a:ext cx="5502783" cy="5502783"/>
            </a:xfrm>
            <a:custGeom>
              <a:avLst/>
              <a:gdLst/>
              <a:ahLst/>
              <a:cxnLst/>
              <a:rect r="r" b="b" t="t" l="l"/>
              <a:pathLst>
                <a:path h="5502783" w="5502783">
                  <a:moveTo>
                    <a:pt x="0" y="2649093"/>
                  </a:moveTo>
                  <a:lnTo>
                    <a:pt x="0" y="5502783"/>
                  </a:lnTo>
                  <a:lnTo>
                    <a:pt x="5502783" y="5502783"/>
                  </a:lnTo>
                  <a:lnTo>
                    <a:pt x="5502783" y="183261"/>
                  </a:lnTo>
                  <a:lnTo>
                    <a:pt x="4596511" y="0"/>
                  </a:lnTo>
                  <a:lnTo>
                    <a:pt x="535940" y="0"/>
                  </a:lnTo>
                  <a:close/>
                </a:path>
              </a:pathLst>
            </a:custGeom>
            <a:blipFill>
              <a:blip r:embed="rId6"/>
              <a:stretch>
                <a:fillRect l="0" t="0" r="0" b="0"/>
              </a:stretch>
            </a:blipFill>
          </p:spPr>
        </p:sp>
      </p:grpSp>
      <p:grpSp>
        <p:nvGrpSpPr>
          <p:cNvPr name="Group 9" id="9"/>
          <p:cNvGrpSpPr>
            <a:grpSpLocks noChangeAspect="true"/>
          </p:cNvGrpSpPr>
          <p:nvPr/>
        </p:nvGrpSpPr>
        <p:grpSpPr>
          <a:xfrm rot="4713720">
            <a:off x="2760869" y="2447011"/>
            <a:ext cx="4127116" cy="0"/>
            <a:chOff x="0" y="0"/>
            <a:chExt cx="5502821" cy="1"/>
          </a:xfrm>
        </p:grpSpPr>
        <p:sp>
          <p:nvSpPr>
            <p:cNvPr name="Freeform 10" id="10"/>
            <p:cNvSpPr/>
            <p:nvPr/>
          </p:nvSpPr>
          <p:spPr>
            <a:xfrm flipH="false" flipV="false" rot="0">
              <a:off x="0" y="0"/>
              <a:ext cx="5502783" cy="0"/>
            </a:xfrm>
            <a:custGeom>
              <a:avLst/>
              <a:gdLst/>
              <a:ahLst/>
              <a:cxnLst/>
              <a:rect r="r" b="b" t="t" l="l"/>
              <a:pathLst>
                <a:path h="0" w="5502783">
                  <a:moveTo>
                    <a:pt x="0" y="0"/>
                  </a:moveTo>
                  <a:lnTo>
                    <a:pt x="0" y="0"/>
                  </a:lnTo>
                  <a:lnTo>
                    <a:pt x="5502783" y="0"/>
                  </a:lnTo>
                  <a:lnTo>
                    <a:pt x="5502783" y="0"/>
                  </a:lnTo>
                  <a:lnTo>
                    <a:pt x="0" y="0"/>
                  </a:lnTo>
                  <a:close/>
                </a:path>
              </a:pathLst>
            </a:custGeom>
            <a:blipFill>
              <a:blip r:embed="rId5"/>
              <a:stretch>
                <a:fillRect l="0" t="0" r="0" b="-2147483648"/>
              </a:stretch>
            </a:blipFill>
          </p:spPr>
        </p:sp>
      </p:grpSp>
      <p:sp>
        <p:nvSpPr>
          <p:cNvPr name="TextBox 11" id="11"/>
          <p:cNvSpPr txBox="true"/>
          <p:nvPr/>
        </p:nvSpPr>
        <p:spPr>
          <a:xfrm rot="0">
            <a:off x="3294012" y="2159356"/>
            <a:ext cx="2606726" cy="634060"/>
          </a:xfrm>
          <a:prstGeom prst="rect">
            <a:avLst/>
          </a:prstGeom>
        </p:spPr>
        <p:txBody>
          <a:bodyPr anchor="t" rtlCol="false" tIns="0" lIns="0" bIns="0" rIns="0">
            <a:spAutoFit/>
          </a:bodyPr>
          <a:lstStyle/>
          <a:p>
            <a:pPr algn="l">
              <a:lnSpc>
                <a:spcPts val="5040"/>
              </a:lnSpc>
            </a:pPr>
            <a:r>
              <a:rPr lang="en-US" b="true" sz="3600">
                <a:solidFill>
                  <a:srgbClr val="535353"/>
                </a:solidFill>
                <a:latin typeface="Nunito Bold"/>
                <a:ea typeface="Nunito Bold"/>
                <a:cs typeface="Nunito Bold"/>
                <a:sym typeface="Nunito Bold"/>
              </a:rPr>
              <a:t>Our top tips</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sp>
        <p:nvSpPr>
          <p:cNvPr name="Freeform 2" id="2"/>
          <p:cNvSpPr/>
          <p:nvPr/>
        </p:nvSpPr>
        <p:spPr>
          <a:xfrm flipH="false" flipV="false" rot="0">
            <a:off x="704088" y="551688"/>
            <a:ext cx="2310384" cy="4379976"/>
          </a:xfrm>
          <a:custGeom>
            <a:avLst/>
            <a:gdLst/>
            <a:ahLst/>
            <a:cxnLst/>
            <a:rect r="r" b="b" t="t" l="l"/>
            <a:pathLst>
              <a:path h="4379976" w="2310384">
                <a:moveTo>
                  <a:pt x="0" y="0"/>
                </a:moveTo>
                <a:lnTo>
                  <a:pt x="2310384" y="0"/>
                </a:lnTo>
                <a:lnTo>
                  <a:pt x="2310384" y="4379976"/>
                </a:lnTo>
                <a:lnTo>
                  <a:pt x="0" y="4379976"/>
                </a:lnTo>
                <a:lnTo>
                  <a:pt x="0" y="0"/>
                </a:lnTo>
                <a:close/>
              </a:path>
            </a:pathLst>
          </a:custGeom>
          <a:blipFill>
            <a:blip r:embed="rId2"/>
            <a:stretch>
              <a:fillRect l="0" t="0" r="0" b="0"/>
            </a:stretch>
          </a:blipFill>
        </p:spPr>
      </p:sp>
      <p:sp>
        <p:nvSpPr>
          <p:cNvPr name="Freeform 3" id="3"/>
          <p:cNvSpPr/>
          <p:nvPr/>
        </p:nvSpPr>
        <p:spPr>
          <a:xfrm flipH="false" flipV="false" rot="0">
            <a:off x="762000" y="591312"/>
            <a:ext cx="2197608" cy="4264152"/>
          </a:xfrm>
          <a:custGeom>
            <a:avLst/>
            <a:gdLst/>
            <a:ahLst/>
            <a:cxnLst/>
            <a:rect r="r" b="b" t="t" l="l"/>
            <a:pathLst>
              <a:path h="4264152" w="2197608">
                <a:moveTo>
                  <a:pt x="0" y="0"/>
                </a:moveTo>
                <a:lnTo>
                  <a:pt x="2197608" y="0"/>
                </a:lnTo>
                <a:lnTo>
                  <a:pt x="2197608" y="4264152"/>
                </a:lnTo>
                <a:lnTo>
                  <a:pt x="0" y="4264152"/>
                </a:lnTo>
                <a:lnTo>
                  <a:pt x="0" y="0"/>
                </a:lnTo>
                <a:close/>
              </a:path>
            </a:pathLst>
          </a:custGeom>
          <a:blipFill>
            <a:blip r:embed="rId3"/>
            <a:stretch>
              <a:fillRect l="0" t="0" r="0" b="0"/>
            </a:stretch>
          </a:blipFill>
        </p:spPr>
      </p:sp>
      <p:sp>
        <p:nvSpPr>
          <p:cNvPr name="Freeform 4" id="4"/>
          <p:cNvSpPr/>
          <p:nvPr/>
        </p:nvSpPr>
        <p:spPr>
          <a:xfrm flipH="false" flipV="false" rot="0">
            <a:off x="1234440" y="2045208"/>
            <a:ext cx="1121664" cy="826008"/>
          </a:xfrm>
          <a:custGeom>
            <a:avLst/>
            <a:gdLst/>
            <a:ahLst/>
            <a:cxnLst/>
            <a:rect r="r" b="b" t="t" l="l"/>
            <a:pathLst>
              <a:path h="826008" w="1121664">
                <a:moveTo>
                  <a:pt x="0" y="0"/>
                </a:moveTo>
                <a:lnTo>
                  <a:pt x="1121664" y="0"/>
                </a:lnTo>
                <a:lnTo>
                  <a:pt x="1121664" y="826008"/>
                </a:lnTo>
                <a:lnTo>
                  <a:pt x="0" y="826008"/>
                </a:lnTo>
                <a:lnTo>
                  <a:pt x="0" y="0"/>
                </a:lnTo>
                <a:close/>
              </a:path>
            </a:pathLst>
          </a:custGeom>
          <a:blipFill>
            <a:blip r:embed="rId4"/>
            <a:stretch>
              <a:fillRect l="0" t="0" r="0" b="0"/>
            </a:stretch>
          </a:blipFill>
        </p:spPr>
      </p:sp>
      <p:sp>
        <p:nvSpPr>
          <p:cNvPr name="Freeform 5" id="5"/>
          <p:cNvSpPr/>
          <p:nvPr/>
        </p:nvSpPr>
        <p:spPr>
          <a:xfrm flipH="false" flipV="false" rot="0">
            <a:off x="1200912" y="1901952"/>
            <a:ext cx="1188720" cy="1374648"/>
          </a:xfrm>
          <a:custGeom>
            <a:avLst/>
            <a:gdLst/>
            <a:ahLst/>
            <a:cxnLst/>
            <a:rect r="r" b="b" t="t" l="l"/>
            <a:pathLst>
              <a:path h="1374648" w="1188720">
                <a:moveTo>
                  <a:pt x="0" y="0"/>
                </a:moveTo>
                <a:lnTo>
                  <a:pt x="1188720" y="0"/>
                </a:lnTo>
                <a:lnTo>
                  <a:pt x="1188720" y="1374648"/>
                </a:lnTo>
                <a:lnTo>
                  <a:pt x="0" y="1374648"/>
                </a:lnTo>
                <a:lnTo>
                  <a:pt x="0" y="0"/>
                </a:lnTo>
                <a:close/>
              </a:path>
            </a:pathLst>
          </a:custGeom>
          <a:blipFill>
            <a:blip r:embed="rId5"/>
            <a:stretch>
              <a:fillRect l="0" t="0" r="0" b="0"/>
            </a:stretch>
          </a:blipFill>
        </p:spPr>
      </p:sp>
      <p:sp>
        <p:nvSpPr>
          <p:cNvPr name="TextBox 6" id="6"/>
          <p:cNvSpPr txBox="true"/>
          <p:nvPr/>
        </p:nvSpPr>
        <p:spPr>
          <a:xfrm rot="0">
            <a:off x="4640570" y="1781461"/>
            <a:ext cx="3147489" cy="2065210"/>
          </a:xfrm>
          <a:prstGeom prst="rect">
            <a:avLst/>
          </a:prstGeom>
        </p:spPr>
        <p:txBody>
          <a:bodyPr anchor="t" rtlCol="false" tIns="0" lIns="0" bIns="0" rIns="0">
            <a:spAutoFit/>
          </a:bodyPr>
          <a:lstStyle/>
          <a:p>
            <a:pPr algn="l">
              <a:lnSpc>
                <a:spcPts val="1800"/>
              </a:lnSpc>
            </a:pPr>
            <a:r>
              <a:rPr lang="en-US" sz="1500" spc="1">
                <a:solidFill>
                  <a:srgbClr val="05184D"/>
                </a:solidFill>
                <a:latin typeface="Nunito"/>
                <a:ea typeface="Nunito"/>
                <a:cs typeface="Nunito"/>
                <a:sym typeface="Nunito"/>
              </a:rPr>
              <a:t>You can use the help button if you get stuck, but make sure you don’t ask anyone to help you! This is because we’re trying to help you find out what you can and can’t do. If someone helps you answer the question, your exercises will get too hard very quickly.</a:t>
            </a:r>
          </a:p>
        </p:txBody>
      </p:sp>
      <p:sp>
        <p:nvSpPr>
          <p:cNvPr name="TextBox 7" id="7"/>
          <p:cNvSpPr txBox="true"/>
          <p:nvPr/>
        </p:nvSpPr>
        <p:spPr>
          <a:xfrm rot="0">
            <a:off x="4640570" y="1215504"/>
            <a:ext cx="3379451" cy="312268"/>
          </a:xfrm>
          <a:prstGeom prst="rect">
            <a:avLst/>
          </a:prstGeom>
        </p:spPr>
        <p:txBody>
          <a:bodyPr anchor="t" rtlCol="false" tIns="0" lIns="0" bIns="0" rIns="0">
            <a:spAutoFit/>
          </a:bodyPr>
          <a:lstStyle/>
          <a:p>
            <a:pPr algn="l">
              <a:lnSpc>
                <a:spcPts val="2520"/>
              </a:lnSpc>
            </a:pPr>
            <a:r>
              <a:rPr lang="en-US" b="true" sz="1800">
                <a:solidFill>
                  <a:srgbClr val="05184D"/>
                </a:solidFill>
                <a:latin typeface="Nunito Bold"/>
                <a:ea typeface="Nunito Bold"/>
                <a:cs typeface="Nunito Bold"/>
                <a:sym typeface="Nunito Bold"/>
              </a:rPr>
              <a:t>Complete exercises by yourself</a:t>
            </a:r>
          </a:p>
        </p:txBody>
      </p:sp>
      <p:sp>
        <p:nvSpPr>
          <p:cNvPr name="TextBox 8" id="8"/>
          <p:cNvSpPr txBox="true"/>
          <p:nvPr/>
        </p:nvSpPr>
        <p:spPr>
          <a:xfrm rot="1020">
            <a:off x="1615939" y="1954568"/>
            <a:ext cx="365303" cy="826475"/>
          </a:xfrm>
          <a:prstGeom prst="rect">
            <a:avLst/>
          </a:prstGeom>
        </p:spPr>
        <p:txBody>
          <a:bodyPr anchor="t" rtlCol="false" tIns="0" lIns="0" bIns="0" rIns="0">
            <a:spAutoFit/>
          </a:bodyPr>
          <a:lstStyle/>
          <a:p>
            <a:pPr algn="l">
              <a:lnSpc>
                <a:spcPts val="6579"/>
              </a:lnSpc>
            </a:pPr>
            <a:r>
              <a:rPr lang="en-US" b="true" sz="4699">
                <a:solidFill>
                  <a:srgbClr val="552C87"/>
                </a:solidFill>
                <a:latin typeface="Nunito Bold"/>
                <a:ea typeface="Nunito Bold"/>
                <a:cs typeface="Nunito Bold"/>
                <a:sym typeface="Nunito Bold"/>
              </a:rPr>
              <a:t>1</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sp>
        <p:nvSpPr>
          <p:cNvPr name="Freeform 2" id="2"/>
          <p:cNvSpPr/>
          <p:nvPr/>
        </p:nvSpPr>
        <p:spPr>
          <a:xfrm flipH="false" flipV="false" rot="0">
            <a:off x="4514088" y="1475232"/>
            <a:ext cx="2831592" cy="393192"/>
          </a:xfrm>
          <a:custGeom>
            <a:avLst/>
            <a:gdLst/>
            <a:ahLst/>
            <a:cxnLst/>
            <a:rect r="r" b="b" t="t" l="l"/>
            <a:pathLst>
              <a:path h="393192" w="2831592">
                <a:moveTo>
                  <a:pt x="0" y="0"/>
                </a:moveTo>
                <a:lnTo>
                  <a:pt x="2831592" y="0"/>
                </a:lnTo>
                <a:lnTo>
                  <a:pt x="2831592" y="393192"/>
                </a:lnTo>
                <a:lnTo>
                  <a:pt x="0" y="393192"/>
                </a:lnTo>
                <a:lnTo>
                  <a:pt x="0" y="0"/>
                </a:lnTo>
                <a:close/>
              </a:path>
            </a:pathLst>
          </a:custGeom>
          <a:blipFill>
            <a:blip r:embed="rId2"/>
            <a:stretch>
              <a:fillRect l="0" t="0" r="0" b="0"/>
            </a:stretch>
          </a:blipFill>
        </p:spPr>
      </p:sp>
      <p:sp>
        <p:nvSpPr>
          <p:cNvPr name="Freeform 3" id="3"/>
          <p:cNvSpPr/>
          <p:nvPr/>
        </p:nvSpPr>
        <p:spPr>
          <a:xfrm flipH="false" flipV="false" rot="0">
            <a:off x="4440936" y="1438656"/>
            <a:ext cx="2151888" cy="606552"/>
          </a:xfrm>
          <a:custGeom>
            <a:avLst/>
            <a:gdLst/>
            <a:ahLst/>
            <a:cxnLst/>
            <a:rect r="r" b="b" t="t" l="l"/>
            <a:pathLst>
              <a:path h="606552" w="2151888">
                <a:moveTo>
                  <a:pt x="0" y="0"/>
                </a:moveTo>
                <a:lnTo>
                  <a:pt x="2151888" y="0"/>
                </a:lnTo>
                <a:lnTo>
                  <a:pt x="2151888" y="606552"/>
                </a:lnTo>
                <a:lnTo>
                  <a:pt x="0" y="606552"/>
                </a:lnTo>
                <a:lnTo>
                  <a:pt x="0" y="0"/>
                </a:lnTo>
                <a:close/>
              </a:path>
            </a:pathLst>
          </a:custGeom>
          <a:blipFill>
            <a:blip r:embed="rId3"/>
            <a:stretch>
              <a:fillRect l="0" t="0" r="0" b="0"/>
            </a:stretch>
          </a:blipFill>
        </p:spPr>
      </p:sp>
      <p:sp>
        <p:nvSpPr>
          <p:cNvPr name="Freeform 4" id="4"/>
          <p:cNvSpPr/>
          <p:nvPr/>
        </p:nvSpPr>
        <p:spPr>
          <a:xfrm flipH="false" flipV="false" rot="0">
            <a:off x="704088" y="551688"/>
            <a:ext cx="2197608" cy="4379976"/>
          </a:xfrm>
          <a:custGeom>
            <a:avLst/>
            <a:gdLst/>
            <a:ahLst/>
            <a:cxnLst/>
            <a:rect r="r" b="b" t="t" l="l"/>
            <a:pathLst>
              <a:path h="4379976" w="2197608">
                <a:moveTo>
                  <a:pt x="0" y="0"/>
                </a:moveTo>
                <a:lnTo>
                  <a:pt x="2197608" y="0"/>
                </a:lnTo>
                <a:lnTo>
                  <a:pt x="2197608" y="4379976"/>
                </a:lnTo>
                <a:lnTo>
                  <a:pt x="0" y="4379976"/>
                </a:lnTo>
                <a:lnTo>
                  <a:pt x="0" y="0"/>
                </a:lnTo>
                <a:close/>
              </a:path>
            </a:pathLst>
          </a:custGeom>
          <a:blipFill>
            <a:blip r:embed="rId4"/>
            <a:stretch>
              <a:fillRect l="0" t="0" r="0" b="0"/>
            </a:stretch>
          </a:blipFill>
        </p:spPr>
      </p:sp>
      <p:sp>
        <p:nvSpPr>
          <p:cNvPr name="Freeform 5" id="5"/>
          <p:cNvSpPr/>
          <p:nvPr/>
        </p:nvSpPr>
        <p:spPr>
          <a:xfrm flipH="false" flipV="false" rot="0">
            <a:off x="762000" y="591312"/>
            <a:ext cx="2081784" cy="4264152"/>
          </a:xfrm>
          <a:custGeom>
            <a:avLst/>
            <a:gdLst/>
            <a:ahLst/>
            <a:cxnLst/>
            <a:rect r="r" b="b" t="t" l="l"/>
            <a:pathLst>
              <a:path h="4264152" w="2081784">
                <a:moveTo>
                  <a:pt x="0" y="0"/>
                </a:moveTo>
                <a:lnTo>
                  <a:pt x="2081784" y="0"/>
                </a:lnTo>
                <a:lnTo>
                  <a:pt x="2081784" y="4264152"/>
                </a:lnTo>
                <a:lnTo>
                  <a:pt x="0" y="4264152"/>
                </a:lnTo>
                <a:lnTo>
                  <a:pt x="0" y="0"/>
                </a:lnTo>
                <a:close/>
              </a:path>
            </a:pathLst>
          </a:custGeom>
          <a:blipFill>
            <a:blip r:embed="rId5"/>
            <a:stretch>
              <a:fillRect l="0" t="0" r="0" b="0"/>
            </a:stretch>
          </a:blipFill>
        </p:spPr>
      </p:sp>
      <p:sp>
        <p:nvSpPr>
          <p:cNvPr name="TextBox 6" id="6"/>
          <p:cNvSpPr txBox="true"/>
          <p:nvPr/>
        </p:nvSpPr>
        <p:spPr>
          <a:xfrm rot="0">
            <a:off x="4640570" y="1973485"/>
            <a:ext cx="3124752" cy="1379410"/>
          </a:xfrm>
          <a:prstGeom prst="rect">
            <a:avLst/>
          </a:prstGeom>
        </p:spPr>
        <p:txBody>
          <a:bodyPr anchor="t" rtlCol="false" tIns="0" lIns="0" bIns="0" rIns="0">
            <a:spAutoFit/>
          </a:bodyPr>
          <a:lstStyle/>
          <a:p>
            <a:pPr algn="l">
              <a:lnSpc>
                <a:spcPts val="1800"/>
              </a:lnSpc>
            </a:pPr>
            <a:r>
              <a:rPr lang="en-US" sz="1500" spc="1">
                <a:solidFill>
                  <a:srgbClr val="05184D"/>
                </a:solidFill>
                <a:latin typeface="Nunito"/>
                <a:ea typeface="Nunito"/>
                <a:cs typeface="Nunito"/>
                <a:sym typeface="Nunito"/>
              </a:rPr>
              <a:t>If you’ve tried your hardest and you get some things wrong, that’s good! It means you are learning. You shouldn’t be able to answer every single question correctly. </a:t>
            </a:r>
          </a:p>
        </p:txBody>
      </p:sp>
      <p:sp>
        <p:nvSpPr>
          <p:cNvPr name="TextBox 7" id="7"/>
          <p:cNvSpPr txBox="true"/>
          <p:nvPr/>
        </p:nvSpPr>
        <p:spPr>
          <a:xfrm rot="0">
            <a:off x="4640570" y="1489824"/>
            <a:ext cx="1790176" cy="312268"/>
          </a:xfrm>
          <a:prstGeom prst="rect">
            <a:avLst/>
          </a:prstGeom>
        </p:spPr>
        <p:txBody>
          <a:bodyPr anchor="t" rtlCol="false" tIns="0" lIns="0" bIns="0" rIns="0">
            <a:spAutoFit/>
          </a:bodyPr>
          <a:lstStyle/>
          <a:p>
            <a:pPr algn="l">
              <a:lnSpc>
                <a:spcPts val="2520"/>
              </a:lnSpc>
            </a:pPr>
            <a:r>
              <a:rPr lang="en-US" b="true" sz="1800">
                <a:solidFill>
                  <a:srgbClr val="05184D"/>
                </a:solidFill>
                <a:latin typeface="Nunito Bold"/>
                <a:ea typeface="Nunito Bold"/>
                <a:cs typeface="Nunito Bold"/>
                <a:sym typeface="Nunito Bold"/>
              </a:rPr>
              <a:t>Try your hardest</a:t>
            </a:r>
          </a:p>
        </p:txBody>
      </p:sp>
      <p:sp>
        <p:nvSpPr>
          <p:cNvPr name="TextBox 8" id="8"/>
          <p:cNvSpPr txBox="true"/>
          <p:nvPr/>
        </p:nvSpPr>
        <p:spPr>
          <a:xfrm rot="-141420">
            <a:off x="1652558" y="1956528"/>
            <a:ext cx="365303" cy="826475"/>
          </a:xfrm>
          <a:prstGeom prst="rect">
            <a:avLst/>
          </a:prstGeom>
        </p:spPr>
        <p:txBody>
          <a:bodyPr anchor="t" rtlCol="false" tIns="0" lIns="0" bIns="0" rIns="0">
            <a:spAutoFit/>
          </a:bodyPr>
          <a:lstStyle/>
          <a:p>
            <a:pPr algn="l">
              <a:lnSpc>
                <a:spcPts val="6579"/>
              </a:lnSpc>
            </a:pPr>
            <a:r>
              <a:rPr lang="en-US" b="true" sz="4699">
                <a:solidFill>
                  <a:srgbClr val="552C87"/>
                </a:solidFill>
                <a:latin typeface="Nunito Bold"/>
                <a:ea typeface="Nunito Bold"/>
                <a:cs typeface="Nunito Bold"/>
                <a:sym typeface="Nunito Bold"/>
              </a:rPr>
              <a:t>2</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sp>
        <p:nvSpPr>
          <p:cNvPr name="Freeform 2" id="2"/>
          <p:cNvSpPr/>
          <p:nvPr/>
        </p:nvSpPr>
        <p:spPr>
          <a:xfrm flipH="false" flipV="false" rot="0">
            <a:off x="932688" y="554736"/>
            <a:ext cx="2228088" cy="4398264"/>
          </a:xfrm>
          <a:custGeom>
            <a:avLst/>
            <a:gdLst/>
            <a:ahLst/>
            <a:cxnLst/>
            <a:rect r="r" b="b" t="t" l="l"/>
            <a:pathLst>
              <a:path h="4398264" w="2228088">
                <a:moveTo>
                  <a:pt x="0" y="0"/>
                </a:moveTo>
                <a:lnTo>
                  <a:pt x="2228088" y="0"/>
                </a:lnTo>
                <a:lnTo>
                  <a:pt x="2228088" y="4398264"/>
                </a:lnTo>
                <a:lnTo>
                  <a:pt x="0" y="4398264"/>
                </a:lnTo>
                <a:lnTo>
                  <a:pt x="0" y="0"/>
                </a:lnTo>
                <a:close/>
              </a:path>
            </a:pathLst>
          </a:custGeom>
          <a:blipFill>
            <a:blip r:embed="rId2"/>
            <a:stretch>
              <a:fillRect l="0" t="0" r="0" b="0"/>
            </a:stretch>
          </a:blipFill>
        </p:spPr>
      </p:sp>
      <p:sp>
        <p:nvSpPr>
          <p:cNvPr name="Freeform 3" id="3"/>
          <p:cNvSpPr/>
          <p:nvPr/>
        </p:nvSpPr>
        <p:spPr>
          <a:xfrm flipH="false" flipV="false" rot="0">
            <a:off x="990600" y="594360"/>
            <a:ext cx="2112264" cy="4282440"/>
          </a:xfrm>
          <a:custGeom>
            <a:avLst/>
            <a:gdLst/>
            <a:ahLst/>
            <a:cxnLst/>
            <a:rect r="r" b="b" t="t" l="l"/>
            <a:pathLst>
              <a:path h="4282440" w="2112264">
                <a:moveTo>
                  <a:pt x="0" y="0"/>
                </a:moveTo>
                <a:lnTo>
                  <a:pt x="2112264" y="0"/>
                </a:lnTo>
                <a:lnTo>
                  <a:pt x="2112264" y="4282440"/>
                </a:lnTo>
                <a:lnTo>
                  <a:pt x="0" y="4282440"/>
                </a:lnTo>
                <a:lnTo>
                  <a:pt x="0" y="0"/>
                </a:lnTo>
                <a:close/>
              </a:path>
            </a:pathLst>
          </a:custGeom>
          <a:blipFill>
            <a:blip r:embed="rId3"/>
            <a:stretch>
              <a:fillRect l="0" t="0" r="0" b="0"/>
            </a:stretch>
          </a:blipFill>
        </p:spPr>
      </p:sp>
      <p:sp>
        <p:nvSpPr>
          <p:cNvPr name="Freeform 4" id="4"/>
          <p:cNvSpPr/>
          <p:nvPr/>
        </p:nvSpPr>
        <p:spPr>
          <a:xfrm flipH="false" flipV="false" rot="0">
            <a:off x="1499616" y="655320"/>
            <a:ext cx="999744" cy="792480"/>
          </a:xfrm>
          <a:custGeom>
            <a:avLst/>
            <a:gdLst/>
            <a:ahLst/>
            <a:cxnLst/>
            <a:rect r="r" b="b" t="t" l="l"/>
            <a:pathLst>
              <a:path h="792480" w="999744">
                <a:moveTo>
                  <a:pt x="0" y="0"/>
                </a:moveTo>
                <a:lnTo>
                  <a:pt x="999744" y="0"/>
                </a:lnTo>
                <a:lnTo>
                  <a:pt x="999744" y="792480"/>
                </a:lnTo>
                <a:lnTo>
                  <a:pt x="0" y="792480"/>
                </a:lnTo>
                <a:lnTo>
                  <a:pt x="0" y="0"/>
                </a:lnTo>
                <a:close/>
              </a:path>
            </a:pathLst>
          </a:custGeom>
          <a:blipFill>
            <a:blip r:embed="rId4"/>
            <a:stretch>
              <a:fillRect l="0" t="0" r="0" b="0"/>
            </a:stretch>
          </a:blipFill>
        </p:spPr>
      </p:sp>
      <p:sp>
        <p:nvSpPr>
          <p:cNvPr name="Freeform 5" id="5"/>
          <p:cNvSpPr/>
          <p:nvPr/>
        </p:nvSpPr>
        <p:spPr>
          <a:xfrm flipH="false" flipV="false" rot="0">
            <a:off x="1359408" y="505968"/>
            <a:ext cx="1258824" cy="1435608"/>
          </a:xfrm>
          <a:custGeom>
            <a:avLst/>
            <a:gdLst/>
            <a:ahLst/>
            <a:cxnLst/>
            <a:rect r="r" b="b" t="t" l="l"/>
            <a:pathLst>
              <a:path h="1435608" w="1258824">
                <a:moveTo>
                  <a:pt x="0" y="0"/>
                </a:moveTo>
                <a:lnTo>
                  <a:pt x="1258824" y="0"/>
                </a:lnTo>
                <a:lnTo>
                  <a:pt x="1258824" y="1435608"/>
                </a:lnTo>
                <a:lnTo>
                  <a:pt x="0" y="1435608"/>
                </a:lnTo>
                <a:lnTo>
                  <a:pt x="0" y="0"/>
                </a:lnTo>
                <a:close/>
              </a:path>
            </a:pathLst>
          </a:custGeom>
          <a:blipFill>
            <a:blip r:embed="rId5"/>
            <a:stretch>
              <a:fillRect l="0" t="0" r="0" b="0"/>
            </a:stretch>
          </a:blipFill>
        </p:spPr>
      </p:sp>
      <p:sp>
        <p:nvSpPr>
          <p:cNvPr name="TextBox 6" id="6"/>
          <p:cNvSpPr txBox="true"/>
          <p:nvPr/>
        </p:nvSpPr>
        <p:spPr>
          <a:xfrm rot="0">
            <a:off x="4640570" y="2256949"/>
            <a:ext cx="3008195" cy="922210"/>
          </a:xfrm>
          <a:prstGeom prst="rect">
            <a:avLst/>
          </a:prstGeom>
        </p:spPr>
        <p:txBody>
          <a:bodyPr anchor="t" rtlCol="false" tIns="0" lIns="0" bIns="0" rIns="0">
            <a:spAutoFit/>
          </a:bodyPr>
          <a:lstStyle/>
          <a:p>
            <a:pPr algn="l">
              <a:lnSpc>
                <a:spcPts val="1800"/>
              </a:lnSpc>
            </a:pPr>
            <a:r>
              <a:rPr lang="en-US" sz="1500" spc="1">
                <a:solidFill>
                  <a:srgbClr val="05184D"/>
                </a:solidFill>
                <a:latin typeface="Nunito"/>
                <a:ea typeface="Nunito"/>
                <a:cs typeface="Nunito"/>
                <a:sym typeface="Nunito"/>
              </a:rPr>
              <a:t>You will get questions which are right for you, so anybody could be the Top Doodler if they put the effort in!</a:t>
            </a:r>
          </a:p>
        </p:txBody>
      </p:sp>
      <p:sp>
        <p:nvSpPr>
          <p:cNvPr name="TextBox 7" id="7"/>
          <p:cNvSpPr txBox="true"/>
          <p:nvPr/>
        </p:nvSpPr>
        <p:spPr>
          <a:xfrm rot="0">
            <a:off x="4640570" y="1751952"/>
            <a:ext cx="3208820" cy="312268"/>
          </a:xfrm>
          <a:prstGeom prst="rect">
            <a:avLst/>
          </a:prstGeom>
        </p:spPr>
        <p:txBody>
          <a:bodyPr anchor="t" rtlCol="false" tIns="0" lIns="0" bIns="0" rIns="0">
            <a:spAutoFit/>
          </a:bodyPr>
          <a:lstStyle/>
          <a:p>
            <a:pPr algn="l">
              <a:lnSpc>
                <a:spcPts val="2520"/>
              </a:lnSpc>
            </a:pPr>
            <a:r>
              <a:rPr lang="en-US" b="true" sz="1800">
                <a:solidFill>
                  <a:srgbClr val="05184D"/>
                </a:solidFill>
                <a:latin typeface="Nunito Bold"/>
                <a:ea typeface="Nunito Bold"/>
                <a:cs typeface="Nunito Bold"/>
                <a:sym typeface="Nunito Bold"/>
              </a:rPr>
              <a:t>Anyone can be a Top Doodler</a:t>
            </a:r>
          </a:p>
        </p:txBody>
      </p:sp>
      <p:sp>
        <p:nvSpPr>
          <p:cNvPr name="TextBox 8" id="8"/>
          <p:cNvSpPr txBox="true"/>
          <p:nvPr/>
        </p:nvSpPr>
        <p:spPr>
          <a:xfrm rot="200040">
            <a:off x="1822159" y="590756"/>
            <a:ext cx="365303" cy="826475"/>
          </a:xfrm>
          <a:prstGeom prst="rect">
            <a:avLst/>
          </a:prstGeom>
        </p:spPr>
        <p:txBody>
          <a:bodyPr anchor="t" rtlCol="false" tIns="0" lIns="0" bIns="0" rIns="0">
            <a:spAutoFit/>
          </a:bodyPr>
          <a:lstStyle/>
          <a:p>
            <a:pPr algn="l">
              <a:lnSpc>
                <a:spcPts val="6579"/>
              </a:lnSpc>
            </a:pPr>
            <a:r>
              <a:rPr lang="en-US" b="true" sz="4699">
                <a:solidFill>
                  <a:srgbClr val="552C87"/>
                </a:solidFill>
                <a:latin typeface="Nunito Bold"/>
                <a:ea typeface="Nunito Bold"/>
                <a:cs typeface="Nunito Bold"/>
                <a:sym typeface="Nunito Bold"/>
              </a:rPr>
              <a:t>3</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sp>
        <p:nvSpPr>
          <p:cNvPr name="Freeform 2" id="2"/>
          <p:cNvSpPr/>
          <p:nvPr/>
        </p:nvSpPr>
        <p:spPr>
          <a:xfrm flipH="false" flipV="false" rot="0">
            <a:off x="780288" y="551688"/>
            <a:ext cx="2316480" cy="4379976"/>
          </a:xfrm>
          <a:custGeom>
            <a:avLst/>
            <a:gdLst/>
            <a:ahLst/>
            <a:cxnLst/>
            <a:rect r="r" b="b" t="t" l="l"/>
            <a:pathLst>
              <a:path h="4379976" w="2316480">
                <a:moveTo>
                  <a:pt x="0" y="0"/>
                </a:moveTo>
                <a:lnTo>
                  <a:pt x="2316480" y="0"/>
                </a:lnTo>
                <a:lnTo>
                  <a:pt x="2316480" y="4379976"/>
                </a:lnTo>
                <a:lnTo>
                  <a:pt x="0" y="4379976"/>
                </a:lnTo>
                <a:lnTo>
                  <a:pt x="0" y="0"/>
                </a:lnTo>
                <a:close/>
              </a:path>
            </a:pathLst>
          </a:custGeom>
          <a:blipFill>
            <a:blip r:embed="rId2"/>
            <a:stretch>
              <a:fillRect l="0" t="0" r="0" b="0"/>
            </a:stretch>
          </a:blipFill>
        </p:spPr>
      </p:sp>
      <p:sp>
        <p:nvSpPr>
          <p:cNvPr name="Freeform 3" id="3"/>
          <p:cNvSpPr/>
          <p:nvPr/>
        </p:nvSpPr>
        <p:spPr>
          <a:xfrm flipH="false" flipV="false" rot="0">
            <a:off x="838200" y="591312"/>
            <a:ext cx="2200656" cy="4264152"/>
          </a:xfrm>
          <a:custGeom>
            <a:avLst/>
            <a:gdLst/>
            <a:ahLst/>
            <a:cxnLst/>
            <a:rect r="r" b="b" t="t" l="l"/>
            <a:pathLst>
              <a:path h="4264152" w="2200656">
                <a:moveTo>
                  <a:pt x="0" y="0"/>
                </a:moveTo>
                <a:lnTo>
                  <a:pt x="2200656" y="0"/>
                </a:lnTo>
                <a:lnTo>
                  <a:pt x="2200656" y="4264152"/>
                </a:lnTo>
                <a:lnTo>
                  <a:pt x="0" y="4264152"/>
                </a:lnTo>
                <a:lnTo>
                  <a:pt x="0" y="0"/>
                </a:lnTo>
                <a:close/>
              </a:path>
            </a:pathLst>
          </a:custGeom>
          <a:blipFill>
            <a:blip r:embed="rId3"/>
            <a:stretch>
              <a:fillRect l="0" t="0" r="0" b="0"/>
            </a:stretch>
          </a:blipFill>
        </p:spPr>
      </p:sp>
      <p:sp>
        <p:nvSpPr>
          <p:cNvPr name="Freeform 4" id="4"/>
          <p:cNvSpPr/>
          <p:nvPr/>
        </p:nvSpPr>
        <p:spPr>
          <a:xfrm flipH="false" flipV="false" rot="0">
            <a:off x="1237488" y="1984248"/>
            <a:ext cx="1170432" cy="899160"/>
          </a:xfrm>
          <a:custGeom>
            <a:avLst/>
            <a:gdLst/>
            <a:ahLst/>
            <a:cxnLst/>
            <a:rect r="r" b="b" t="t" l="l"/>
            <a:pathLst>
              <a:path h="899160" w="1170432">
                <a:moveTo>
                  <a:pt x="0" y="0"/>
                </a:moveTo>
                <a:lnTo>
                  <a:pt x="1170432" y="0"/>
                </a:lnTo>
                <a:lnTo>
                  <a:pt x="1170432" y="899160"/>
                </a:lnTo>
                <a:lnTo>
                  <a:pt x="0" y="899160"/>
                </a:lnTo>
                <a:lnTo>
                  <a:pt x="0" y="0"/>
                </a:lnTo>
                <a:close/>
              </a:path>
            </a:pathLst>
          </a:custGeom>
          <a:blipFill>
            <a:blip r:embed="rId4"/>
            <a:stretch>
              <a:fillRect l="0" t="0" r="0" b="0"/>
            </a:stretch>
          </a:blipFill>
        </p:spPr>
      </p:sp>
      <p:sp>
        <p:nvSpPr>
          <p:cNvPr name="Freeform 5" id="5"/>
          <p:cNvSpPr/>
          <p:nvPr/>
        </p:nvSpPr>
        <p:spPr>
          <a:xfrm flipH="false" flipV="false" rot="0">
            <a:off x="1176528" y="1840992"/>
            <a:ext cx="1274064" cy="1447800"/>
          </a:xfrm>
          <a:custGeom>
            <a:avLst/>
            <a:gdLst/>
            <a:ahLst/>
            <a:cxnLst/>
            <a:rect r="r" b="b" t="t" l="l"/>
            <a:pathLst>
              <a:path h="1447800" w="1274064">
                <a:moveTo>
                  <a:pt x="0" y="0"/>
                </a:moveTo>
                <a:lnTo>
                  <a:pt x="1274064" y="0"/>
                </a:lnTo>
                <a:lnTo>
                  <a:pt x="1274064" y="1447800"/>
                </a:lnTo>
                <a:lnTo>
                  <a:pt x="0" y="1447800"/>
                </a:lnTo>
                <a:lnTo>
                  <a:pt x="0" y="0"/>
                </a:lnTo>
                <a:close/>
              </a:path>
            </a:pathLst>
          </a:custGeom>
          <a:blipFill>
            <a:blip r:embed="rId5"/>
            <a:stretch>
              <a:fillRect l="0" t="0" r="0" b="0"/>
            </a:stretch>
          </a:blipFill>
        </p:spPr>
      </p:sp>
      <p:sp>
        <p:nvSpPr>
          <p:cNvPr name="TextBox 6" id="6"/>
          <p:cNvSpPr txBox="true"/>
          <p:nvPr/>
        </p:nvSpPr>
        <p:spPr>
          <a:xfrm rot="0">
            <a:off x="4640570" y="2445001"/>
            <a:ext cx="2503170" cy="748998"/>
          </a:xfrm>
          <a:prstGeom prst="rect">
            <a:avLst/>
          </a:prstGeom>
        </p:spPr>
        <p:txBody>
          <a:bodyPr anchor="t" rtlCol="false" tIns="0" lIns="0" bIns="0" rIns="0">
            <a:spAutoFit/>
          </a:bodyPr>
          <a:lstStyle/>
          <a:p>
            <a:pPr algn="l">
              <a:lnSpc>
                <a:spcPts val="1975"/>
              </a:lnSpc>
            </a:pPr>
            <a:r>
              <a:rPr lang="en-US" sz="1599" spc="1">
                <a:solidFill>
                  <a:srgbClr val="05184D"/>
                </a:solidFill>
                <a:latin typeface="Nunito"/>
                <a:ea typeface="Nunito"/>
                <a:cs typeface="Nunito"/>
                <a:sym typeface="Nunito"/>
              </a:rPr>
              <a:t>If you do a little every day, you will get a little better every day!</a:t>
            </a:r>
          </a:p>
        </p:txBody>
      </p:sp>
      <p:sp>
        <p:nvSpPr>
          <p:cNvPr name="TextBox 7" id="7"/>
          <p:cNvSpPr txBox="true"/>
          <p:nvPr/>
        </p:nvSpPr>
        <p:spPr>
          <a:xfrm rot="0">
            <a:off x="4640570" y="1962264"/>
            <a:ext cx="2122351" cy="312268"/>
          </a:xfrm>
          <a:prstGeom prst="rect">
            <a:avLst/>
          </a:prstGeom>
        </p:spPr>
        <p:txBody>
          <a:bodyPr anchor="t" rtlCol="false" tIns="0" lIns="0" bIns="0" rIns="0">
            <a:spAutoFit/>
          </a:bodyPr>
          <a:lstStyle/>
          <a:p>
            <a:pPr algn="l">
              <a:lnSpc>
                <a:spcPts val="2520"/>
              </a:lnSpc>
            </a:pPr>
            <a:r>
              <a:rPr lang="en-US" b="true" sz="1800">
                <a:solidFill>
                  <a:srgbClr val="05184D"/>
                </a:solidFill>
                <a:latin typeface="Nunito Bold"/>
                <a:ea typeface="Nunito Bold"/>
                <a:cs typeface="Nunito Bold"/>
                <a:sym typeface="Nunito Bold"/>
              </a:rPr>
              <a:t>Do a little everyday</a:t>
            </a:r>
          </a:p>
        </p:txBody>
      </p:sp>
      <p:sp>
        <p:nvSpPr>
          <p:cNvPr name="TextBox 8" id="8"/>
          <p:cNvSpPr txBox="true"/>
          <p:nvPr/>
        </p:nvSpPr>
        <p:spPr>
          <a:xfrm rot="249179">
            <a:off x="1648700" y="1931650"/>
            <a:ext cx="365303" cy="826475"/>
          </a:xfrm>
          <a:prstGeom prst="rect">
            <a:avLst/>
          </a:prstGeom>
        </p:spPr>
        <p:txBody>
          <a:bodyPr anchor="t" rtlCol="false" tIns="0" lIns="0" bIns="0" rIns="0">
            <a:spAutoFit/>
          </a:bodyPr>
          <a:lstStyle/>
          <a:p>
            <a:pPr algn="l">
              <a:lnSpc>
                <a:spcPts val="6580"/>
              </a:lnSpc>
            </a:pPr>
            <a:r>
              <a:rPr lang="en-US" b="true" sz="4700">
                <a:solidFill>
                  <a:srgbClr val="552C87"/>
                </a:solidFill>
                <a:latin typeface="Nunito Bold"/>
                <a:ea typeface="Nunito Bold"/>
                <a:cs typeface="Nunito Bold"/>
                <a:sym typeface="Nunito Bold"/>
              </a:rPr>
              <a:t>4</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0084FF"/>
        </a:solidFill>
      </p:bgPr>
    </p:bg>
    <p:spTree>
      <p:nvGrpSpPr>
        <p:cNvPr id="1" name=""/>
        <p:cNvGrpSpPr/>
        <p:nvPr/>
      </p:nvGrpSpPr>
      <p:grpSpPr>
        <a:xfrm>
          <a:off x="0" y="0"/>
          <a:ext cx="0" cy="0"/>
          <a:chOff x="0" y="0"/>
          <a:chExt cx="0" cy="0"/>
        </a:xfrm>
      </p:grpSpPr>
      <p:sp>
        <p:nvSpPr>
          <p:cNvPr name="Freeform 2" id="2"/>
          <p:cNvSpPr/>
          <p:nvPr/>
        </p:nvSpPr>
        <p:spPr>
          <a:xfrm flipH="false" flipV="false" rot="0">
            <a:off x="1843097" y="1171575"/>
            <a:ext cx="5457901" cy="2381098"/>
          </a:xfrm>
          <a:custGeom>
            <a:avLst/>
            <a:gdLst/>
            <a:ahLst/>
            <a:cxnLst/>
            <a:rect r="r" b="b" t="t" l="l"/>
            <a:pathLst>
              <a:path h="2381098" w="5457901">
                <a:moveTo>
                  <a:pt x="0" y="0"/>
                </a:moveTo>
                <a:lnTo>
                  <a:pt x="5457901" y="0"/>
                </a:lnTo>
                <a:lnTo>
                  <a:pt x="5457901" y="2381098"/>
                </a:lnTo>
                <a:lnTo>
                  <a:pt x="0" y="238109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a:grpSpLocks noChangeAspect="true"/>
          </p:cNvGrpSpPr>
          <p:nvPr/>
        </p:nvGrpSpPr>
        <p:grpSpPr>
          <a:xfrm rot="-1440600">
            <a:off x="86487" y="883082"/>
            <a:ext cx="4257037" cy="4257037"/>
            <a:chOff x="0" y="0"/>
            <a:chExt cx="5676049" cy="5676049"/>
          </a:xfrm>
        </p:grpSpPr>
        <p:sp>
          <p:nvSpPr>
            <p:cNvPr name="Freeform 4" id="4"/>
            <p:cNvSpPr/>
            <p:nvPr/>
          </p:nvSpPr>
          <p:spPr>
            <a:xfrm flipH="false" flipV="false" rot="0">
              <a:off x="0" y="0"/>
              <a:ext cx="5676011" cy="5676138"/>
            </a:xfrm>
            <a:custGeom>
              <a:avLst/>
              <a:gdLst/>
              <a:ahLst/>
              <a:cxnLst/>
              <a:rect r="r" b="b" t="t" l="l"/>
              <a:pathLst>
                <a:path h="5676138" w="5676011">
                  <a:moveTo>
                    <a:pt x="5676011" y="0"/>
                  </a:moveTo>
                  <a:lnTo>
                    <a:pt x="869061" y="0"/>
                  </a:lnTo>
                  <a:lnTo>
                    <a:pt x="0" y="1951101"/>
                  </a:lnTo>
                  <a:lnTo>
                    <a:pt x="0" y="4685665"/>
                  </a:lnTo>
                  <a:lnTo>
                    <a:pt x="2223389" y="5676138"/>
                  </a:lnTo>
                  <a:lnTo>
                    <a:pt x="5676011" y="5676138"/>
                  </a:lnTo>
                  <a:lnTo>
                    <a:pt x="5676011" y="0"/>
                  </a:lnTo>
                  <a:close/>
                </a:path>
              </a:pathLst>
            </a:custGeom>
            <a:blipFill>
              <a:blip r:embed="rId4"/>
              <a:stretch>
                <a:fillRect l="0" t="0" r="0" b="1"/>
              </a:stretch>
            </a:blipFill>
          </p:spPr>
        </p:sp>
      </p:grpSp>
      <p:grpSp>
        <p:nvGrpSpPr>
          <p:cNvPr name="Group 5" id="5"/>
          <p:cNvGrpSpPr>
            <a:grpSpLocks noChangeAspect="true"/>
          </p:cNvGrpSpPr>
          <p:nvPr/>
        </p:nvGrpSpPr>
        <p:grpSpPr>
          <a:xfrm rot="4713720">
            <a:off x="4828194" y="-486813"/>
            <a:ext cx="4052402" cy="4127116"/>
            <a:chOff x="0" y="0"/>
            <a:chExt cx="5403202" cy="5502821"/>
          </a:xfrm>
        </p:grpSpPr>
        <p:sp>
          <p:nvSpPr>
            <p:cNvPr name="Freeform 6" id="6"/>
            <p:cNvSpPr/>
            <p:nvPr/>
          </p:nvSpPr>
          <p:spPr>
            <a:xfrm flipH="false" flipV="false" rot="0">
              <a:off x="0" y="0"/>
              <a:ext cx="5403215" cy="5502783"/>
            </a:xfrm>
            <a:custGeom>
              <a:avLst/>
              <a:gdLst/>
              <a:ahLst/>
              <a:cxnLst/>
              <a:rect r="r" b="b" t="t" l="l"/>
              <a:pathLst>
                <a:path h="5502783" w="5403215">
                  <a:moveTo>
                    <a:pt x="0" y="5502783"/>
                  </a:moveTo>
                  <a:lnTo>
                    <a:pt x="5403215" y="5502783"/>
                  </a:lnTo>
                  <a:lnTo>
                    <a:pt x="5403215" y="183388"/>
                  </a:lnTo>
                  <a:lnTo>
                    <a:pt x="4497070" y="0"/>
                  </a:lnTo>
                  <a:lnTo>
                    <a:pt x="1113409" y="0"/>
                  </a:lnTo>
                  <a:close/>
                </a:path>
              </a:pathLst>
            </a:custGeom>
            <a:blipFill>
              <a:blip r:embed="rId5"/>
              <a:stretch>
                <a:fillRect l="-1843" t="0" r="0" b="0"/>
              </a:stretch>
            </a:blipFill>
          </p:spPr>
        </p:sp>
      </p:grpSp>
      <p:grpSp>
        <p:nvGrpSpPr>
          <p:cNvPr name="Group 7" id="7"/>
          <p:cNvGrpSpPr>
            <a:grpSpLocks noChangeAspect="true"/>
          </p:cNvGrpSpPr>
          <p:nvPr/>
        </p:nvGrpSpPr>
        <p:grpSpPr>
          <a:xfrm rot="4713720">
            <a:off x="2805617" y="1985962"/>
            <a:ext cx="3205277" cy="0"/>
            <a:chOff x="0" y="0"/>
            <a:chExt cx="4273702" cy="1"/>
          </a:xfrm>
        </p:grpSpPr>
        <p:sp>
          <p:nvSpPr>
            <p:cNvPr name="Freeform 8" id="8"/>
            <p:cNvSpPr/>
            <p:nvPr/>
          </p:nvSpPr>
          <p:spPr>
            <a:xfrm flipH="false" flipV="false" rot="0">
              <a:off x="0" y="0"/>
              <a:ext cx="4273677" cy="0"/>
            </a:xfrm>
            <a:custGeom>
              <a:avLst/>
              <a:gdLst/>
              <a:ahLst/>
              <a:cxnLst/>
              <a:rect r="r" b="b" t="t" l="l"/>
              <a:pathLst>
                <a:path h="0" w="4273677">
                  <a:moveTo>
                    <a:pt x="0" y="0"/>
                  </a:moveTo>
                  <a:lnTo>
                    <a:pt x="4273677" y="0"/>
                  </a:lnTo>
                  <a:lnTo>
                    <a:pt x="0" y="0"/>
                  </a:lnTo>
                  <a:close/>
                </a:path>
              </a:pathLst>
            </a:custGeom>
            <a:blipFill>
              <a:blip r:embed="rId6"/>
              <a:stretch>
                <a:fillRect l="-2330" t="-2147483648" r="-26429" b="-2147483648"/>
              </a:stretch>
            </a:blipFill>
          </p:spPr>
        </p:sp>
      </p:grpSp>
      <p:sp>
        <p:nvSpPr>
          <p:cNvPr name="TextBox 9" id="9"/>
          <p:cNvSpPr txBox="true"/>
          <p:nvPr/>
        </p:nvSpPr>
        <p:spPr>
          <a:xfrm rot="0">
            <a:off x="2708215" y="1805407"/>
            <a:ext cx="3928577" cy="567385"/>
          </a:xfrm>
          <a:prstGeom prst="rect">
            <a:avLst/>
          </a:prstGeom>
        </p:spPr>
        <p:txBody>
          <a:bodyPr anchor="t" rtlCol="false" tIns="0" lIns="0" bIns="0" rIns="0">
            <a:spAutoFit/>
          </a:bodyPr>
          <a:lstStyle/>
          <a:p>
            <a:pPr algn="l">
              <a:lnSpc>
                <a:spcPts val="4320"/>
              </a:lnSpc>
            </a:pPr>
            <a:r>
              <a:rPr lang="en-US" b="true" sz="3600">
                <a:solidFill>
                  <a:srgbClr val="535353"/>
                </a:solidFill>
                <a:latin typeface="Nunito Bold"/>
                <a:ea typeface="Nunito Bold"/>
                <a:cs typeface="Nunito Bold"/>
                <a:sym typeface="Nunito Bold"/>
              </a:rPr>
              <a:t>What to do if you </a:t>
            </a:r>
          </a:p>
        </p:txBody>
      </p:sp>
      <p:sp>
        <p:nvSpPr>
          <p:cNvPr name="TextBox 10" id="10"/>
          <p:cNvSpPr txBox="true"/>
          <p:nvPr/>
        </p:nvSpPr>
        <p:spPr>
          <a:xfrm rot="0">
            <a:off x="3597212" y="2354047"/>
            <a:ext cx="1988772" cy="567385"/>
          </a:xfrm>
          <a:prstGeom prst="rect">
            <a:avLst/>
          </a:prstGeom>
        </p:spPr>
        <p:txBody>
          <a:bodyPr anchor="t" rtlCol="false" tIns="0" lIns="0" bIns="0" rIns="0">
            <a:spAutoFit/>
          </a:bodyPr>
          <a:lstStyle/>
          <a:p>
            <a:pPr algn="l">
              <a:lnSpc>
                <a:spcPts val="4320"/>
              </a:lnSpc>
            </a:pPr>
            <a:r>
              <a:rPr lang="en-US" b="true" sz="3600" spc="3">
                <a:solidFill>
                  <a:srgbClr val="535353"/>
                </a:solidFill>
                <a:latin typeface="Nunito Bold"/>
                <a:ea typeface="Nunito Bold"/>
                <a:cs typeface="Nunito Bold"/>
                <a:sym typeface="Nunito Bold"/>
              </a:rPr>
              <a:t>get stuck</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C6E8FF"/>
        </a:solidFill>
      </p:bgPr>
    </p:bg>
    <p:spTree>
      <p:nvGrpSpPr>
        <p:cNvPr id="1" name=""/>
        <p:cNvGrpSpPr/>
        <p:nvPr/>
      </p:nvGrpSpPr>
      <p:grpSpPr>
        <a:xfrm>
          <a:off x="0" y="0"/>
          <a:ext cx="0" cy="0"/>
          <a:chOff x="0" y="0"/>
          <a:chExt cx="0" cy="0"/>
        </a:xfrm>
      </p:grpSpPr>
      <p:sp>
        <p:nvSpPr>
          <p:cNvPr name="Freeform 2" id="2"/>
          <p:cNvSpPr/>
          <p:nvPr/>
        </p:nvSpPr>
        <p:spPr>
          <a:xfrm flipH="false" flipV="false" rot="0">
            <a:off x="496824" y="1301496"/>
            <a:ext cx="4056888" cy="2542032"/>
          </a:xfrm>
          <a:custGeom>
            <a:avLst/>
            <a:gdLst/>
            <a:ahLst/>
            <a:cxnLst/>
            <a:rect r="r" b="b" t="t" l="l"/>
            <a:pathLst>
              <a:path h="2542032" w="4056888">
                <a:moveTo>
                  <a:pt x="0" y="0"/>
                </a:moveTo>
                <a:lnTo>
                  <a:pt x="4056888" y="0"/>
                </a:lnTo>
                <a:lnTo>
                  <a:pt x="4056888" y="2542032"/>
                </a:lnTo>
                <a:lnTo>
                  <a:pt x="0" y="2542032"/>
                </a:lnTo>
                <a:lnTo>
                  <a:pt x="0" y="0"/>
                </a:lnTo>
                <a:close/>
              </a:path>
            </a:pathLst>
          </a:custGeom>
          <a:blipFill>
            <a:blip r:embed="rId2"/>
            <a:stretch>
              <a:fillRect l="0" t="0" r="0" b="0"/>
            </a:stretch>
          </a:blipFill>
        </p:spPr>
      </p:sp>
      <p:sp>
        <p:nvSpPr>
          <p:cNvPr name="Freeform 3" id="3"/>
          <p:cNvSpPr/>
          <p:nvPr/>
        </p:nvSpPr>
        <p:spPr>
          <a:xfrm flipH="false" flipV="false" rot="0">
            <a:off x="548850" y="1429798"/>
            <a:ext cx="3799799" cy="2283895"/>
          </a:xfrm>
          <a:custGeom>
            <a:avLst/>
            <a:gdLst/>
            <a:ahLst/>
            <a:cxnLst/>
            <a:rect r="r" b="b" t="t" l="l"/>
            <a:pathLst>
              <a:path h="2283895" w="3799799">
                <a:moveTo>
                  <a:pt x="0" y="0"/>
                </a:moveTo>
                <a:lnTo>
                  <a:pt x="3799798" y="0"/>
                </a:lnTo>
                <a:lnTo>
                  <a:pt x="3799798" y="2283895"/>
                </a:lnTo>
                <a:lnTo>
                  <a:pt x="0" y="228389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950976" y="2304288"/>
            <a:ext cx="841248" cy="838200"/>
          </a:xfrm>
          <a:custGeom>
            <a:avLst/>
            <a:gdLst/>
            <a:ahLst/>
            <a:cxnLst/>
            <a:rect r="r" b="b" t="t" l="l"/>
            <a:pathLst>
              <a:path h="838200" w="841248">
                <a:moveTo>
                  <a:pt x="0" y="0"/>
                </a:moveTo>
                <a:lnTo>
                  <a:pt x="841248" y="0"/>
                </a:lnTo>
                <a:lnTo>
                  <a:pt x="841248" y="838200"/>
                </a:lnTo>
                <a:lnTo>
                  <a:pt x="0" y="838200"/>
                </a:lnTo>
                <a:lnTo>
                  <a:pt x="0" y="0"/>
                </a:lnTo>
                <a:close/>
              </a:path>
            </a:pathLst>
          </a:custGeom>
          <a:blipFill>
            <a:blip r:embed="rId5"/>
            <a:stretch>
              <a:fillRect l="0" t="0" r="0" b="0"/>
            </a:stretch>
          </a:blipFill>
        </p:spPr>
      </p:sp>
      <p:sp>
        <p:nvSpPr>
          <p:cNvPr name="Freeform 5" id="5"/>
          <p:cNvSpPr/>
          <p:nvPr/>
        </p:nvSpPr>
        <p:spPr>
          <a:xfrm flipH="false" flipV="false" rot="0">
            <a:off x="4794504" y="1048512"/>
            <a:ext cx="3959352" cy="2877312"/>
          </a:xfrm>
          <a:custGeom>
            <a:avLst/>
            <a:gdLst/>
            <a:ahLst/>
            <a:cxnLst/>
            <a:rect r="r" b="b" t="t" l="l"/>
            <a:pathLst>
              <a:path h="2877312" w="3959352">
                <a:moveTo>
                  <a:pt x="0" y="0"/>
                </a:moveTo>
                <a:lnTo>
                  <a:pt x="3959352" y="0"/>
                </a:lnTo>
                <a:lnTo>
                  <a:pt x="3959352" y="2877312"/>
                </a:lnTo>
                <a:lnTo>
                  <a:pt x="0" y="2877312"/>
                </a:lnTo>
                <a:lnTo>
                  <a:pt x="0" y="0"/>
                </a:lnTo>
                <a:close/>
              </a:path>
            </a:pathLst>
          </a:custGeom>
          <a:blipFill>
            <a:blip r:embed="rId6"/>
            <a:stretch>
              <a:fillRect l="0" t="0" r="0" b="0"/>
            </a:stretch>
          </a:blipFill>
        </p:spPr>
      </p:sp>
      <p:sp>
        <p:nvSpPr>
          <p:cNvPr name="Freeform 6" id="6"/>
          <p:cNvSpPr/>
          <p:nvPr/>
        </p:nvSpPr>
        <p:spPr>
          <a:xfrm flipH="false" flipV="false" rot="0">
            <a:off x="2871216" y="1341120"/>
            <a:ext cx="2017776" cy="585216"/>
          </a:xfrm>
          <a:custGeom>
            <a:avLst/>
            <a:gdLst/>
            <a:ahLst/>
            <a:cxnLst/>
            <a:rect r="r" b="b" t="t" l="l"/>
            <a:pathLst>
              <a:path h="585216" w="2017776">
                <a:moveTo>
                  <a:pt x="0" y="0"/>
                </a:moveTo>
                <a:lnTo>
                  <a:pt x="2017776" y="0"/>
                </a:lnTo>
                <a:lnTo>
                  <a:pt x="2017776" y="585216"/>
                </a:lnTo>
                <a:lnTo>
                  <a:pt x="0" y="585216"/>
                </a:lnTo>
                <a:lnTo>
                  <a:pt x="0" y="0"/>
                </a:lnTo>
                <a:close/>
              </a:path>
            </a:pathLst>
          </a:custGeom>
          <a:blipFill>
            <a:blip r:embed="rId7"/>
            <a:stretch>
              <a:fillRect l="0" t="0" r="0" b="0"/>
            </a:stretch>
          </a:blipFill>
        </p:spPr>
      </p:sp>
      <p:sp>
        <p:nvSpPr>
          <p:cNvPr name="TextBox 7" id="7"/>
          <p:cNvSpPr txBox="true"/>
          <p:nvPr/>
        </p:nvSpPr>
        <p:spPr>
          <a:xfrm rot="0">
            <a:off x="2015928" y="2229517"/>
            <a:ext cx="2056095" cy="922210"/>
          </a:xfrm>
          <a:prstGeom prst="rect">
            <a:avLst/>
          </a:prstGeom>
        </p:spPr>
        <p:txBody>
          <a:bodyPr anchor="t" rtlCol="false" tIns="0" lIns="0" bIns="0" rIns="0">
            <a:spAutoFit/>
          </a:bodyPr>
          <a:lstStyle/>
          <a:p>
            <a:pPr algn="l">
              <a:lnSpc>
                <a:spcPts val="1800"/>
              </a:lnSpc>
            </a:pPr>
            <a:r>
              <a:rPr lang="en-US" sz="1500" spc="1">
                <a:solidFill>
                  <a:srgbClr val="535353"/>
                </a:solidFill>
                <a:latin typeface="Nunito"/>
                <a:ea typeface="Nunito"/>
                <a:cs typeface="Nunito"/>
                <a:sym typeface="Nunito"/>
              </a:rPr>
              <a:t>Click on the help button (the question mark) if you need more help.</a:t>
            </a:r>
          </a:p>
        </p:txBody>
      </p:sp>
      <p:sp>
        <p:nvSpPr>
          <p:cNvPr name="TextBox 8" id="8"/>
          <p:cNvSpPr txBox="true"/>
          <p:nvPr/>
        </p:nvSpPr>
        <p:spPr>
          <a:xfrm rot="0">
            <a:off x="1021156" y="1779384"/>
            <a:ext cx="1305535" cy="312268"/>
          </a:xfrm>
          <a:prstGeom prst="rect">
            <a:avLst/>
          </a:prstGeom>
        </p:spPr>
        <p:txBody>
          <a:bodyPr anchor="t" rtlCol="false" tIns="0" lIns="0" bIns="0" rIns="0">
            <a:spAutoFit/>
          </a:bodyPr>
          <a:lstStyle/>
          <a:p>
            <a:pPr algn="l">
              <a:lnSpc>
                <a:spcPts val="2520"/>
              </a:lnSpc>
            </a:pPr>
            <a:r>
              <a:rPr lang="en-US" b="true" sz="1800">
                <a:solidFill>
                  <a:srgbClr val="535353"/>
                </a:solidFill>
                <a:latin typeface="Nunito Bold"/>
                <a:ea typeface="Nunito Bold"/>
                <a:cs typeface="Nunito Bold"/>
                <a:sym typeface="Nunito Bold"/>
              </a:rPr>
              <a:t>Help button</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sp>
        <p:nvSpPr>
          <p:cNvPr name="Freeform 2" id="2"/>
          <p:cNvSpPr/>
          <p:nvPr/>
        </p:nvSpPr>
        <p:spPr>
          <a:xfrm flipH="false" flipV="false" rot="0">
            <a:off x="563880" y="1301496"/>
            <a:ext cx="4056888" cy="2542032"/>
          </a:xfrm>
          <a:custGeom>
            <a:avLst/>
            <a:gdLst/>
            <a:ahLst/>
            <a:cxnLst/>
            <a:rect r="r" b="b" t="t" l="l"/>
            <a:pathLst>
              <a:path h="2542032" w="4056888">
                <a:moveTo>
                  <a:pt x="0" y="0"/>
                </a:moveTo>
                <a:lnTo>
                  <a:pt x="4056888" y="0"/>
                </a:lnTo>
                <a:lnTo>
                  <a:pt x="4056888" y="2542032"/>
                </a:lnTo>
                <a:lnTo>
                  <a:pt x="0" y="2542032"/>
                </a:lnTo>
                <a:lnTo>
                  <a:pt x="0" y="0"/>
                </a:lnTo>
                <a:close/>
              </a:path>
            </a:pathLst>
          </a:custGeom>
          <a:blipFill>
            <a:blip r:embed="rId2"/>
            <a:stretch>
              <a:fillRect l="0" t="0" r="0" b="0"/>
            </a:stretch>
          </a:blipFill>
        </p:spPr>
      </p:sp>
      <p:sp>
        <p:nvSpPr>
          <p:cNvPr name="Freeform 3" id="3"/>
          <p:cNvSpPr/>
          <p:nvPr/>
        </p:nvSpPr>
        <p:spPr>
          <a:xfrm flipH="false" flipV="false" rot="0">
            <a:off x="616801" y="1429798"/>
            <a:ext cx="3799799" cy="2283895"/>
          </a:xfrm>
          <a:custGeom>
            <a:avLst/>
            <a:gdLst/>
            <a:ahLst/>
            <a:cxnLst/>
            <a:rect r="r" b="b" t="t" l="l"/>
            <a:pathLst>
              <a:path h="2283895" w="3799799">
                <a:moveTo>
                  <a:pt x="0" y="0"/>
                </a:moveTo>
                <a:lnTo>
                  <a:pt x="3799799" y="0"/>
                </a:lnTo>
                <a:lnTo>
                  <a:pt x="3799799" y="2283895"/>
                </a:lnTo>
                <a:lnTo>
                  <a:pt x="0" y="228389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789432" y="2112264"/>
            <a:ext cx="905256" cy="905256"/>
          </a:xfrm>
          <a:custGeom>
            <a:avLst/>
            <a:gdLst/>
            <a:ahLst/>
            <a:cxnLst/>
            <a:rect r="r" b="b" t="t" l="l"/>
            <a:pathLst>
              <a:path h="905256" w="905256">
                <a:moveTo>
                  <a:pt x="0" y="0"/>
                </a:moveTo>
                <a:lnTo>
                  <a:pt x="905256" y="0"/>
                </a:lnTo>
                <a:lnTo>
                  <a:pt x="905256" y="905256"/>
                </a:lnTo>
                <a:lnTo>
                  <a:pt x="0" y="905256"/>
                </a:lnTo>
                <a:lnTo>
                  <a:pt x="0" y="0"/>
                </a:lnTo>
                <a:close/>
              </a:path>
            </a:pathLst>
          </a:custGeom>
          <a:blipFill>
            <a:blip r:embed="rId5"/>
            <a:stretch>
              <a:fillRect l="0" t="0" r="0" b="0"/>
            </a:stretch>
          </a:blipFill>
        </p:spPr>
      </p:sp>
      <p:sp>
        <p:nvSpPr>
          <p:cNvPr name="Freeform 5" id="5"/>
          <p:cNvSpPr/>
          <p:nvPr/>
        </p:nvSpPr>
        <p:spPr>
          <a:xfrm flipH="false" flipV="false" rot="0">
            <a:off x="847344" y="2151888"/>
            <a:ext cx="789432" cy="789432"/>
          </a:xfrm>
          <a:custGeom>
            <a:avLst/>
            <a:gdLst/>
            <a:ahLst/>
            <a:cxnLst/>
            <a:rect r="r" b="b" t="t" l="l"/>
            <a:pathLst>
              <a:path h="789432" w="789432">
                <a:moveTo>
                  <a:pt x="0" y="0"/>
                </a:moveTo>
                <a:lnTo>
                  <a:pt x="789432" y="0"/>
                </a:lnTo>
                <a:lnTo>
                  <a:pt x="789432" y="789432"/>
                </a:lnTo>
                <a:lnTo>
                  <a:pt x="0" y="789432"/>
                </a:lnTo>
                <a:lnTo>
                  <a:pt x="0" y="0"/>
                </a:lnTo>
                <a:close/>
              </a:path>
            </a:pathLst>
          </a:custGeom>
          <a:blipFill>
            <a:blip r:embed="rId6"/>
            <a:stretch>
              <a:fillRect l="0" t="0" r="0" b="0"/>
            </a:stretch>
          </a:blipFill>
        </p:spPr>
      </p:sp>
      <p:sp>
        <p:nvSpPr>
          <p:cNvPr name="Freeform 6" id="6"/>
          <p:cNvSpPr/>
          <p:nvPr/>
        </p:nvSpPr>
        <p:spPr>
          <a:xfrm flipH="false" flipV="false" rot="0">
            <a:off x="4724400" y="1152144"/>
            <a:ext cx="3962400" cy="2877312"/>
          </a:xfrm>
          <a:custGeom>
            <a:avLst/>
            <a:gdLst/>
            <a:ahLst/>
            <a:cxnLst/>
            <a:rect r="r" b="b" t="t" l="l"/>
            <a:pathLst>
              <a:path h="2877312" w="3962400">
                <a:moveTo>
                  <a:pt x="0" y="0"/>
                </a:moveTo>
                <a:lnTo>
                  <a:pt x="3962400" y="0"/>
                </a:lnTo>
                <a:lnTo>
                  <a:pt x="3962400" y="2877312"/>
                </a:lnTo>
                <a:lnTo>
                  <a:pt x="0" y="2877312"/>
                </a:lnTo>
                <a:lnTo>
                  <a:pt x="0" y="0"/>
                </a:lnTo>
                <a:close/>
              </a:path>
            </a:pathLst>
          </a:custGeom>
          <a:blipFill>
            <a:blip r:embed="rId7"/>
            <a:stretch>
              <a:fillRect l="0" t="0" r="0" b="0"/>
            </a:stretch>
          </a:blipFill>
        </p:spPr>
      </p:sp>
      <p:sp>
        <p:nvSpPr>
          <p:cNvPr name="Freeform 7" id="7"/>
          <p:cNvSpPr/>
          <p:nvPr/>
        </p:nvSpPr>
        <p:spPr>
          <a:xfrm flipH="false" flipV="false" rot="0">
            <a:off x="3282696" y="1536192"/>
            <a:ext cx="1572768" cy="649224"/>
          </a:xfrm>
          <a:custGeom>
            <a:avLst/>
            <a:gdLst/>
            <a:ahLst/>
            <a:cxnLst/>
            <a:rect r="r" b="b" t="t" l="l"/>
            <a:pathLst>
              <a:path h="649224" w="1572768">
                <a:moveTo>
                  <a:pt x="0" y="0"/>
                </a:moveTo>
                <a:lnTo>
                  <a:pt x="1572768" y="0"/>
                </a:lnTo>
                <a:lnTo>
                  <a:pt x="1572768" y="649224"/>
                </a:lnTo>
                <a:lnTo>
                  <a:pt x="0" y="649224"/>
                </a:lnTo>
                <a:lnTo>
                  <a:pt x="0" y="0"/>
                </a:lnTo>
                <a:close/>
              </a:path>
            </a:pathLst>
          </a:custGeom>
          <a:blipFill>
            <a:blip r:embed="rId8"/>
            <a:stretch>
              <a:fillRect l="0" t="0" r="0" b="0"/>
            </a:stretch>
          </a:blipFill>
        </p:spPr>
      </p:sp>
      <p:sp>
        <p:nvSpPr>
          <p:cNvPr name="TextBox 8" id="8"/>
          <p:cNvSpPr txBox="true"/>
          <p:nvPr/>
        </p:nvSpPr>
        <p:spPr>
          <a:xfrm rot="0">
            <a:off x="892978" y="1626984"/>
            <a:ext cx="465268" cy="312268"/>
          </a:xfrm>
          <a:prstGeom prst="rect">
            <a:avLst/>
          </a:prstGeom>
        </p:spPr>
        <p:txBody>
          <a:bodyPr anchor="t" rtlCol="false" tIns="0" lIns="0" bIns="0" rIns="0">
            <a:spAutoFit/>
          </a:bodyPr>
          <a:lstStyle/>
          <a:p>
            <a:pPr algn="l">
              <a:lnSpc>
                <a:spcPts val="2520"/>
              </a:lnSpc>
            </a:pPr>
            <a:r>
              <a:rPr lang="en-US" b="true" sz="1800">
                <a:solidFill>
                  <a:srgbClr val="535353"/>
                </a:solidFill>
                <a:latin typeface="Nunito Bold"/>
                <a:ea typeface="Nunito Bold"/>
                <a:cs typeface="Nunito Bold"/>
                <a:sym typeface="Nunito Bold"/>
              </a:rPr>
              <a:t>Hint</a:t>
            </a:r>
          </a:p>
        </p:txBody>
      </p:sp>
      <p:sp>
        <p:nvSpPr>
          <p:cNvPr name="TextBox 9" id="9"/>
          <p:cNvSpPr txBox="true"/>
          <p:nvPr/>
        </p:nvSpPr>
        <p:spPr>
          <a:xfrm rot="0">
            <a:off x="1887750" y="2192941"/>
            <a:ext cx="2080422" cy="922210"/>
          </a:xfrm>
          <a:prstGeom prst="rect">
            <a:avLst/>
          </a:prstGeom>
        </p:spPr>
        <p:txBody>
          <a:bodyPr anchor="t" rtlCol="false" tIns="0" lIns="0" bIns="0" rIns="0">
            <a:spAutoFit/>
          </a:bodyPr>
          <a:lstStyle/>
          <a:p>
            <a:pPr algn="just">
              <a:lnSpc>
                <a:spcPts val="1800"/>
              </a:lnSpc>
            </a:pPr>
            <a:r>
              <a:rPr lang="en-US" sz="1500" spc="1">
                <a:solidFill>
                  <a:srgbClr val="535353"/>
                </a:solidFill>
                <a:latin typeface="Nunito"/>
                <a:ea typeface="Nunito"/>
                <a:cs typeface="Nunito"/>
                <a:sym typeface="Nunito"/>
              </a:rPr>
              <a:t>When you press on the help button, a hint will pop up which will give you a clue.</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C6E8FF"/>
        </a:solidFill>
      </p:bgPr>
    </p:bg>
    <p:spTree>
      <p:nvGrpSpPr>
        <p:cNvPr id="1" name=""/>
        <p:cNvGrpSpPr/>
        <p:nvPr/>
      </p:nvGrpSpPr>
      <p:grpSpPr>
        <a:xfrm>
          <a:off x="0" y="0"/>
          <a:ext cx="0" cy="0"/>
          <a:chOff x="0" y="0"/>
          <a:chExt cx="0" cy="0"/>
        </a:xfrm>
      </p:grpSpPr>
      <p:sp>
        <p:nvSpPr>
          <p:cNvPr name="Freeform 2" id="2"/>
          <p:cNvSpPr/>
          <p:nvPr/>
        </p:nvSpPr>
        <p:spPr>
          <a:xfrm flipH="false" flipV="false" rot="0">
            <a:off x="505968" y="1834896"/>
            <a:ext cx="1472184" cy="1472184"/>
          </a:xfrm>
          <a:custGeom>
            <a:avLst/>
            <a:gdLst/>
            <a:ahLst/>
            <a:cxnLst/>
            <a:rect r="r" b="b" t="t" l="l"/>
            <a:pathLst>
              <a:path h="1472184" w="1472184">
                <a:moveTo>
                  <a:pt x="0" y="0"/>
                </a:moveTo>
                <a:lnTo>
                  <a:pt x="1472184" y="0"/>
                </a:lnTo>
                <a:lnTo>
                  <a:pt x="1472184" y="1472184"/>
                </a:lnTo>
                <a:lnTo>
                  <a:pt x="0" y="1472184"/>
                </a:lnTo>
                <a:lnTo>
                  <a:pt x="0" y="0"/>
                </a:lnTo>
                <a:close/>
              </a:path>
            </a:pathLst>
          </a:custGeom>
          <a:blipFill>
            <a:blip r:embed="rId2"/>
            <a:stretch>
              <a:fillRect l="0" t="0" r="0" b="0"/>
            </a:stretch>
          </a:blipFill>
        </p:spPr>
      </p:sp>
      <p:sp>
        <p:nvSpPr>
          <p:cNvPr name="Freeform 3" id="3"/>
          <p:cNvSpPr/>
          <p:nvPr/>
        </p:nvSpPr>
        <p:spPr>
          <a:xfrm flipH="false" flipV="false" rot="0">
            <a:off x="5428488" y="1834896"/>
            <a:ext cx="1475232" cy="1472184"/>
          </a:xfrm>
          <a:custGeom>
            <a:avLst/>
            <a:gdLst/>
            <a:ahLst/>
            <a:cxnLst/>
            <a:rect r="r" b="b" t="t" l="l"/>
            <a:pathLst>
              <a:path h="1472184" w="1475232">
                <a:moveTo>
                  <a:pt x="0" y="0"/>
                </a:moveTo>
                <a:lnTo>
                  <a:pt x="1475232" y="0"/>
                </a:lnTo>
                <a:lnTo>
                  <a:pt x="1475232" y="1472184"/>
                </a:lnTo>
                <a:lnTo>
                  <a:pt x="0" y="1472184"/>
                </a:lnTo>
                <a:lnTo>
                  <a:pt x="0" y="0"/>
                </a:lnTo>
                <a:close/>
              </a:path>
            </a:pathLst>
          </a:custGeom>
          <a:blipFill>
            <a:blip r:embed="rId3"/>
            <a:stretch>
              <a:fillRect l="0" t="0" r="0" b="0"/>
            </a:stretch>
          </a:blipFill>
        </p:spPr>
      </p:sp>
      <p:sp>
        <p:nvSpPr>
          <p:cNvPr name="Freeform 4" id="4"/>
          <p:cNvSpPr/>
          <p:nvPr/>
        </p:nvSpPr>
        <p:spPr>
          <a:xfrm flipH="false" flipV="false" rot="0">
            <a:off x="2145792" y="1834896"/>
            <a:ext cx="1475232" cy="1472184"/>
          </a:xfrm>
          <a:custGeom>
            <a:avLst/>
            <a:gdLst/>
            <a:ahLst/>
            <a:cxnLst/>
            <a:rect r="r" b="b" t="t" l="l"/>
            <a:pathLst>
              <a:path h="1472184" w="1475232">
                <a:moveTo>
                  <a:pt x="0" y="0"/>
                </a:moveTo>
                <a:lnTo>
                  <a:pt x="1475232" y="0"/>
                </a:lnTo>
                <a:lnTo>
                  <a:pt x="1475232" y="1472184"/>
                </a:lnTo>
                <a:lnTo>
                  <a:pt x="0" y="1472184"/>
                </a:lnTo>
                <a:lnTo>
                  <a:pt x="0" y="0"/>
                </a:lnTo>
                <a:close/>
              </a:path>
            </a:pathLst>
          </a:custGeom>
          <a:blipFill>
            <a:blip r:embed="rId4"/>
            <a:stretch>
              <a:fillRect l="0" t="0" r="0" b="0"/>
            </a:stretch>
          </a:blipFill>
        </p:spPr>
      </p:sp>
      <p:sp>
        <p:nvSpPr>
          <p:cNvPr name="Freeform 5" id="5"/>
          <p:cNvSpPr/>
          <p:nvPr/>
        </p:nvSpPr>
        <p:spPr>
          <a:xfrm flipH="false" flipV="false" rot="0">
            <a:off x="7071360" y="1834896"/>
            <a:ext cx="1472184" cy="1472184"/>
          </a:xfrm>
          <a:custGeom>
            <a:avLst/>
            <a:gdLst/>
            <a:ahLst/>
            <a:cxnLst/>
            <a:rect r="r" b="b" t="t" l="l"/>
            <a:pathLst>
              <a:path h="1472184" w="1472184">
                <a:moveTo>
                  <a:pt x="0" y="0"/>
                </a:moveTo>
                <a:lnTo>
                  <a:pt x="1472184" y="0"/>
                </a:lnTo>
                <a:lnTo>
                  <a:pt x="1472184" y="1472184"/>
                </a:lnTo>
                <a:lnTo>
                  <a:pt x="0" y="1472184"/>
                </a:lnTo>
                <a:lnTo>
                  <a:pt x="0" y="0"/>
                </a:lnTo>
                <a:close/>
              </a:path>
            </a:pathLst>
          </a:custGeom>
          <a:blipFill>
            <a:blip r:embed="rId5"/>
            <a:stretch>
              <a:fillRect l="0" t="0" r="0" b="0"/>
            </a:stretch>
          </a:blipFill>
        </p:spPr>
      </p:sp>
      <p:sp>
        <p:nvSpPr>
          <p:cNvPr name="Freeform 6" id="6"/>
          <p:cNvSpPr/>
          <p:nvPr/>
        </p:nvSpPr>
        <p:spPr>
          <a:xfrm flipH="false" flipV="false" rot="0">
            <a:off x="3788664" y="1834896"/>
            <a:ext cx="1472184" cy="1472184"/>
          </a:xfrm>
          <a:custGeom>
            <a:avLst/>
            <a:gdLst/>
            <a:ahLst/>
            <a:cxnLst/>
            <a:rect r="r" b="b" t="t" l="l"/>
            <a:pathLst>
              <a:path h="1472184" w="1472184">
                <a:moveTo>
                  <a:pt x="0" y="0"/>
                </a:moveTo>
                <a:lnTo>
                  <a:pt x="1472184" y="0"/>
                </a:lnTo>
                <a:lnTo>
                  <a:pt x="1472184" y="1472184"/>
                </a:lnTo>
                <a:lnTo>
                  <a:pt x="0" y="1472184"/>
                </a:lnTo>
                <a:lnTo>
                  <a:pt x="0" y="0"/>
                </a:lnTo>
                <a:close/>
              </a:path>
            </a:pathLst>
          </a:custGeom>
          <a:blipFill>
            <a:blip r:embed="rId6"/>
            <a:stretch>
              <a:fillRect l="0" t="0" r="0" b="0"/>
            </a:stretch>
          </a:blipFill>
        </p:spPr>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FE4C9"/>
        </a:solidFill>
      </p:bgPr>
    </p:bg>
    <p:spTree>
      <p:nvGrpSpPr>
        <p:cNvPr id="1" name=""/>
        <p:cNvGrpSpPr/>
        <p:nvPr/>
      </p:nvGrpSpPr>
      <p:grpSpPr>
        <a:xfrm>
          <a:off x="0" y="0"/>
          <a:ext cx="0" cy="0"/>
          <a:chOff x="0" y="0"/>
          <a:chExt cx="0" cy="0"/>
        </a:xfrm>
      </p:grpSpPr>
      <p:sp>
        <p:nvSpPr>
          <p:cNvPr name="Freeform 2" id="2"/>
          <p:cNvSpPr/>
          <p:nvPr/>
        </p:nvSpPr>
        <p:spPr>
          <a:xfrm flipH="false" flipV="false" rot="0">
            <a:off x="484632" y="1301496"/>
            <a:ext cx="4056888" cy="2542032"/>
          </a:xfrm>
          <a:custGeom>
            <a:avLst/>
            <a:gdLst/>
            <a:ahLst/>
            <a:cxnLst/>
            <a:rect r="r" b="b" t="t" l="l"/>
            <a:pathLst>
              <a:path h="2542032" w="4056888">
                <a:moveTo>
                  <a:pt x="0" y="0"/>
                </a:moveTo>
                <a:lnTo>
                  <a:pt x="4056888" y="0"/>
                </a:lnTo>
                <a:lnTo>
                  <a:pt x="4056888" y="2542032"/>
                </a:lnTo>
                <a:lnTo>
                  <a:pt x="0" y="2542032"/>
                </a:lnTo>
                <a:lnTo>
                  <a:pt x="0" y="0"/>
                </a:lnTo>
                <a:close/>
              </a:path>
            </a:pathLst>
          </a:custGeom>
          <a:blipFill>
            <a:blip r:embed="rId2"/>
            <a:stretch>
              <a:fillRect l="0" t="0" r="0" b="0"/>
            </a:stretch>
          </a:blipFill>
        </p:spPr>
      </p:sp>
      <p:sp>
        <p:nvSpPr>
          <p:cNvPr name="Freeform 3" id="3"/>
          <p:cNvSpPr/>
          <p:nvPr/>
        </p:nvSpPr>
        <p:spPr>
          <a:xfrm flipH="false" flipV="false" rot="0">
            <a:off x="536905" y="1429798"/>
            <a:ext cx="3799799" cy="2283895"/>
          </a:xfrm>
          <a:custGeom>
            <a:avLst/>
            <a:gdLst/>
            <a:ahLst/>
            <a:cxnLst/>
            <a:rect r="r" b="b" t="t" l="l"/>
            <a:pathLst>
              <a:path h="2283895" w="3799799">
                <a:moveTo>
                  <a:pt x="0" y="0"/>
                </a:moveTo>
                <a:lnTo>
                  <a:pt x="3799799" y="0"/>
                </a:lnTo>
                <a:lnTo>
                  <a:pt x="3799799" y="2283895"/>
                </a:lnTo>
                <a:lnTo>
                  <a:pt x="0" y="228389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710184" y="2133600"/>
            <a:ext cx="905256" cy="902208"/>
          </a:xfrm>
          <a:custGeom>
            <a:avLst/>
            <a:gdLst/>
            <a:ahLst/>
            <a:cxnLst/>
            <a:rect r="r" b="b" t="t" l="l"/>
            <a:pathLst>
              <a:path h="902208" w="905256">
                <a:moveTo>
                  <a:pt x="0" y="0"/>
                </a:moveTo>
                <a:lnTo>
                  <a:pt x="905256" y="0"/>
                </a:lnTo>
                <a:lnTo>
                  <a:pt x="905256" y="902208"/>
                </a:lnTo>
                <a:lnTo>
                  <a:pt x="0" y="902208"/>
                </a:lnTo>
                <a:lnTo>
                  <a:pt x="0" y="0"/>
                </a:lnTo>
                <a:close/>
              </a:path>
            </a:pathLst>
          </a:custGeom>
          <a:blipFill>
            <a:blip r:embed="rId5"/>
            <a:stretch>
              <a:fillRect l="0" t="0" r="0" b="0"/>
            </a:stretch>
          </a:blipFill>
        </p:spPr>
      </p:sp>
      <p:sp>
        <p:nvSpPr>
          <p:cNvPr name="Freeform 5" id="5"/>
          <p:cNvSpPr/>
          <p:nvPr/>
        </p:nvSpPr>
        <p:spPr>
          <a:xfrm flipH="false" flipV="false" rot="0">
            <a:off x="768096" y="2170176"/>
            <a:ext cx="789432" cy="789432"/>
          </a:xfrm>
          <a:custGeom>
            <a:avLst/>
            <a:gdLst/>
            <a:ahLst/>
            <a:cxnLst/>
            <a:rect r="r" b="b" t="t" l="l"/>
            <a:pathLst>
              <a:path h="789432" w="789432">
                <a:moveTo>
                  <a:pt x="0" y="0"/>
                </a:moveTo>
                <a:lnTo>
                  <a:pt x="789432" y="0"/>
                </a:lnTo>
                <a:lnTo>
                  <a:pt x="789432" y="789432"/>
                </a:lnTo>
                <a:lnTo>
                  <a:pt x="0" y="789432"/>
                </a:lnTo>
                <a:lnTo>
                  <a:pt x="0" y="0"/>
                </a:lnTo>
                <a:close/>
              </a:path>
            </a:pathLst>
          </a:custGeom>
          <a:blipFill>
            <a:blip r:embed="rId6"/>
            <a:stretch>
              <a:fillRect l="0" t="0" r="0" b="0"/>
            </a:stretch>
          </a:blipFill>
        </p:spPr>
      </p:sp>
      <p:sp>
        <p:nvSpPr>
          <p:cNvPr name="Freeform 6" id="6"/>
          <p:cNvSpPr/>
          <p:nvPr/>
        </p:nvSpPr>
        <p:spPr>
          <a:xfrm flipH="false" flipV="false" rot="0">
            <a:off x="4693920" y="1036320"/>
            <a:ext cx="3959352" cy="2877312"/>
          </a:xfrm>
          <a:custGeom>
            <a:avLst/>
            <a:gdLst/>
            <a:ahLst/>
            <a:cxnLst/>
            <a:rect r="r" b="b" t="t" l="l"/>
            <a:pathLst>
              <a:path h="2877312" w="3959352">
                <a:moveTo>
                  <a:pt x="0" y="0"/>
                </a:moveTo>
                <a:lnTo>
                  <a:pt x="3959352" y="0"/>
                </a:lnTo>
                <a:lnTo>
                  <a:pt x="3959352" y="2877312"/>
                </a:lnTo>
                <a:lnTo>
                  <a:pt x="0" y="2877312"/>
                </a:lnTo>
                <a:lnTo>
                  <a:pt x="0" y="0"/>
                </a:lnTo>
                <a:close/>
              </a:path>
            </a:pathLst>
          </a:custGeom>
          <a:blipFill>
            <a:blip r:embed="rId7"/>
            <a:stretch>
              <a:fillRect l="0" t="0" r="0" b="0"/>
            </a:stretch>
          </a:blipFill>
        </p:spPr>
      </p:sp>
      <p:sp>
        <p:nvSpPr>
          <p:cNvPr name="Freeform 7" id="7"/>
          <p:cNvSpPr/>
          <p:nvPr/>
        </p:nvSpPr>
        <p:spPr>
          <a:xfrm flipH="false" flipV="false" rot="0">
            <a:off x="3651504" y="3002280"/>
            <a:ext cx="1103376" cy="304800"/>
          </a:xfrm>
          <a:custGeom>
            <a:avLst/>
            <a:gdLst/>
            <a:ahLst/>
            <a:cxnLst/>
            <a:rect r="r" b="b" t="t" l="l"/>
            <a:pathLst>
              <a:path h="304800" w="1103376">
                <a:moveTo>
                  <a:pt x="0" y="0"/>
                </a:moveTo>
                <a:lnTo>
                  <a:pt x="1103376" y="0"/>
                </a:lnTo>
                <a:lnTo>
                  <a:pt x="1103376" y="304800"/>
                </a:lnTo>
                <a:lnTo>
                  <a:pt x="0" y="304800"/>
                </a:lnTo>
                <a:lnTo>
                  <a:pt x="0" y="0"/>
                </a:lnTo>
                <a:close/>
              </a:path>
            </a:pathLst>
          </a:custGeom>
          <a:blipFill>
            <a:blip r:embed="rId8"/>
            <a:stretch>
              <a:fillRect l="0" t="0" r="0" b="0"/>
            </a:stretch>
          </a:blipFill>
        </p:spPr>
      </p:sp>
      <p:sp>
        <p:nvSpPr>
          <p:cNvPr name="TextBox 8" id="8"/>
          <p:cNvSpPr txBox="true"/>
          <p:nvPr/>
        </p:nvSpPr>
        <p:spPr>
          <a:xfrm rot="0">
            <a:off x="813073" y="1626984"/>
            <a:ext cx="1292238" cy="312268"/>
          </a:xfrm>
          <a:prstGeom prst="rect">
            <a:avLst/>
          </a:prstGeom>
        </p:spPr>
        <p:txBody>
          <a:bodyPr anchor="t" rtlCol="false" tIns="0" lIns="0" bIns="0" rIns="0">
            <a:spAutoFit/>
          </a:bodyPr>
          <a:lstStyle/>
          <a:p>
            <a:pPr algn="l">
              <a:lnSpc>
                <a:spcPts val="2520"/>
              </a:lnSpc>
            </a:pPr>
            <a:r>
              <a:rPr lang="en-US" b="true" sz="1800">
                <a:solidFill>
                  <a:srgbClr val="535353"/>
                </a:solidFill>
                <a:latin typeface="Nunito Bold"/>
                <a:ea typeface="Nunito Bold"/>
                <a:cs typeface="Nunito Bold"/>
                <a:sym typeface="Nunito Bold"/>
              </a:rPr>
              <a:t>Explanation</a:t>
            </a:r>
          </a:p>
        </p:txBody>
      </p:sp>
      <p:sp>
        <p:nvSpPr>
          <p:cNvPr name="TextBox 9" id="9"/>
          <p:cNvSpPr txBox="true"/>
          <p:nvPr/>
        </p:nvSpPr>
        <p:spPr>
          <a:xfrm rot="0">
            <a:off x="1807855" y="2077117"/>
            <a:ext cx="2282885" cy="1150810"/>
          </a:xfrm>
          <a:prstGeom prst="rect">
            <a:avLst/>
          </a:prstGeom>
        </p:spPr>
        <p:txBody>
          <a:bodyPr anchor="t" rtlCol="false" tIns="0" lIns="0" bIns="0" rIns="0">
            <a:spAutoFit/>
          </a:bodyPr>
          <a:lstStyle/>
          <a:p>
            <a:pPr algn="l">
              <a:lnSpc>
                <a:spcPts val="1800"/>
              </a:lnSpc>
            </a:pPr>
            <a:r>
              <a:rPr lang="en-US" sz="1500" spc="1">
                <a:solidFill>
                  <a:srgbClr val="535353"/>
                </a:solidFill>
                <a:latin typeface="Nunito"/>
                <a:ea typeface="Nunito"/>
                <a:cs typeface="Nunito"/>
                <a:sym typeface="Nunito"/>
              </a:rPr>
              <a:t>If you need more help, you can press the </a:t>
            </a:r>
            <a:r>
              <a:rPr lang="en-US" sz="1500" i="true" spc="1">
                <a:solidFill>
                  <a:srgbClr val="535353"/>
                </a:solidFill>
                <a:latin typeface="Nunito Italics"/>
                <a:ea typeface="Nunito Italics"/>
                <a:cs typeface="Nunito Italics"/>
                <a:sym typeface="Nunito Italics"/>
              </a:rPr>
              <a:t>Explanation </a:t>
            </a:r>
            <a:r>
              <a:rPr lang="en-US" sz="1500" spc="1">
                <a:solidFill>
                  <a:srgbClr val="535353"/>
                </a:solidFill>
                <a:latin typeface="Nunito"/>
                <a:ea typeface="Nunito"/>
                <a:cs typeface="Nunito"/>
                <a:sym typeface="Nunito"/>
              </a:rPr>
              <a:t>button which will talk you through the topic.</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C6E8FF"/>
        </a:solidFill>
      </p:bgPr>
    </p:bg>
    <p:spTree>
      <p:nvGrpSpPr>
        <p:cNvPr id="1" name=""/>
        <p:cNvGrpSpPr/>
        <p:nvPr/>
      </p:nvGrpSpPr>
      <p:grpSpPr>
        <a:xfrm>
          <a:off x="0" y="0"/>
          <a:ext cx="0" cy="0"/>
          <a:chOff x="0" y="0"/>
          <a:chExt cx="0" cy="0"/>
        </a:xfrm>
      </p:grpSpPr>
      <p:sp>
        <p:nvSpPr>
          <p:cNvPr name="Freeform 2" id="2"/>
          <p:cNvSpPr/>
          <p:nvPr/>
        </p:nvSpPr>
        <p:spPr>
          <a:xfrm flipH="false" flipV="false" rot="0">
            <a:off x="4928616" y="1210056"/>
            <a:ext cx="3697224" cy="2688336"/>
          </a:xfrm>
          <a:custGeom>
            <a:avLst/>
            <a:gdLst/>
            <a:ahLst/>
            <a:cxnLst/>
            <a:rect r="r" b="b" t="t" l="l"/>
            <a:pathLst>
              <a:path h="2688336" w="3697224">
                <a:moveTo>
                  <a:pt x="0" y="0"/>
                </a:moveTo>
                <a:lnTo>
                  <a:pt x="3697224" y="0"/>
                </a:lnTo>
                <a:lnTo>
                  <a:pt x="3697224" y="2688336"/>
                </a:lnTo>
                <a:lnTo>
                  <a:pt x="0" y="2688336"/>
                </a:lnTo>
                <a:lnTo>
                  <a:pt x="0" y="0"/>
                </a:lnTo>
                <a:close/>
              </a:path>
            </a:pathLst>
          </a:custGeom>
          <a:blipFill>
            <a:blip r:embed="rId2"/>
            <a:stretch>
              <a:fillRect l="0" t="0" r="0" b="0"/>
            </a:stretch>
          </a:blipFill>
        </p:spPr>
      </p:sp>
      <p:sp>
        <p:nvSpPr>
          <p:cNvPr name="Freeform 3" id="3"/>
          <p:cNvSpPr/>
          <p:nvPr/>
        </p:nvSpPr>
        <p:spPr>
          <a:xfrm flipH="false" flipV="false" rot="0">
            <a:off x="573024" y="969264"/>
            <a:ext cx="4056888" cy="3206496"/>
          </a:xfrm>
          <a:custGeom>
            <a:avLst/>
            <a:gdLst/>
            <a:ahLst/>
            <a:cxnLst/>
            <a:rect r="r" b="b" t="t" l="l"/>
            <a:pathLst>
              <a:path h="3206496" w="4056888">
                <a:moveTo>
                  <a:pt x="0" y="0"/>
                </a:moveTo>
                <a:lnTo>
                  <a:pt x="4056888" y="0"/>
                </a:lnTo>
                <a:lnTo>
                  <a:pt x="4056888" y="3206496"/>
                </a:lnTo>
                <a:lnTo>
                  <a:pt x="0" y="3206496"/>
                </a:lnTo>
                <a:lnTo>
                  <a:pt x="0" y="0"/>
                </a:lnTo>
                <a:close/>
              </a:path>
            </a:pathLst>
          </a:custGeom>
          <a:blipFill>
            <a:blip r:embed="rId3"/>
            <a:stretch>
              <a:fillRect l="0" t="0" r="0" b="0"/>
            </a:stretch>
          </a:blipFill>
        </p:spPr>
      </p:sp>
      <p:sp>
        <p:nvSpPr>
          <p:cNvPr name="Freeform 4" id="4"/>
          <p:cNvSpPr/>
          <p:nvPr/>
        </p:nvSpPr>
        <p:spPr>
          <a:xfrm flipH="false" flipV="false" rot="0">
            <a:off x="625126" y="1097251"/>
            <a:ext cx="3799799" cy="2948997"/>
          </a:xfrm>
          <a:custGeom>
            <a:avLst/>
            <a:gdLst/>
            <a:ahLst/>
            <a:cxnLst/>
            <a:rect r="r" b="b" t="t" l="l"/>
            <a:pathLst>
              <a:path h="2948997" w="3799799">
                <a:moveTo>
                  <a:pt x="0" y="0"/>
                </a:moveTo>
                <a:lnTo>
                  <a:pt x="3799798" y="0"/>
                </a:lnTo>
                <a:lnTo>
                  <a:pt x="3799798" y="2948998"/>
                </a:lnTo>
                <a:lnTo>
                  <a:pt x="0" y="294899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890016" y="1862328"/>
            <a:ext cx="789432" cy="789432"/>
          </a:xfrm>
          <a:custGeom>
            <a:avLst/>
            <a:gdLst/>
            <a:ahLst/>
            <a:cxnLst/>
            <a:rect r="r" b="b" t="t" l="l"/>
            <a:pathLst>
              <a:path h="789432" w="789432">
                <a:moveTo>
                  <a:pt x="0" y="0"/>
                </a:moveTo>
                <a:lnTo>
                  <a:pt x="789432" y="0"/>
                </a:lnTo>
                <a:lnTo>
                  <a:pt x="789432" y="789432"/>
                </a:lnTo>
                <a:lnTo>
                  <a:pt x="0" y="789432"/>
                </a:lnTo>
                <a:lnTo>
                  <a:pt x="0" y="0"/>
                </a:lnTo>
                <a:close/>
              </a:path>
            </a:pathLst>
          </a:custGeom>
          <a:blipFill>
            <a:blip r:embed="rId6"/>
            <a:stretch>
              <a:fillRect l="0" t="0" r="0" b="0"/>
            </a:stretch>
          </a:blipFill>
        </p:spPr>
      </p:sp>
      <p:sp>
        <p:nvSpPr>
          <p:cNvPr name="Freeform 6" id="6"/>
          <p:cNvSpPr/>
          <p:nvPr/>
        </p:nvSpPr>
        <p:spPr>
          <a:xfrm flipH="false" flipV="false" rot="0">
            <a:off x="3800856" y="3169920"/>
            <a:ext cx="1249680" cy="557784"/>
          </a:xfrm>
          <a:custGeom>
            <a:avLst/>
            <a:gdLst/>
            <a:ahLst/>
            <a:cxnLst/>
            <a:rect r="r" b="b" t="t" l="l"/>
            <a:pathLst>
              <a:path h="557784" w="1249680">
                <a:moveTo>
                  <a:pt x="0" y="0"/>
                </a:moveTo>
                <a:lnTo>
                  <a:pt x="1249680" y="0"/>
                </a:lnTo>
                <a:lnTo>
                  <a:pt x="1249680" y="557784"/>
                </a:lnTo>
                <a:lnTo>
                  <a:pt x="0" y="557784"/>
                </a:lnTo>
                <a:lnTo>
                  <a:pt x="0" y="0"/>
                </a:lnTo>
                <a:close/>
              </a:path>
            </a:pathLst>
          </a:custGeom>
          <a:blipFill>
            <a:blip r:embed="rId7"/>
            <a:stretch>
              <a:fillRect l="0" t="0" r="0" b="0"/>
            </a:stretch>
          </a:blipFill>
        </p:spPr>
      </p:sp>
      <p:sp>
        <p:nvSpPr>
          <p:cNvPr name="TextBox 7" id="7"/>
          <p:cNvSpPr txBox="true"/>
          <p:nvPr/>
        </p:nvSpPr>
        <p:spPr>
          <a:xfrm rot="0">
            <a:off x="935060" y="1319136"/>
            <a:ext cx="1649082" cy="312268"/>
          </a:xfrm>
          <a:prstGeom prst="rect">
            <a:avLst/>
          </a:prstGeom>
        </p:spPr>
        <p:txBody>
          <a:bodyPr anchor="t" rtlCol="false" tIns="0" lIns="0" bIns="0" rIns="0">
            <a:spAutoFit/>
          </a:bodyPr>
          <a:lstStyle/>
          <a:p>
            <a:pPr algn="l">
              <a:lnSpc>
                <a:spcPts val="2520"/>
              </a:lnSpc>
            </a:pPr>
            <a:r>
              <a:rPr lang="en-US" b="true" sz="1800">
                <a:solidFill>
                  <a:srgbClr val="535353"/>
                </a:solidFill>
                <a:latin typeface="Nunito Bold"/>
                <a:ea typeface="Nunito Bold"/>
                <a:cs typeface="Nunito Bold"/>
                <a:sym typeface="Nunito Bold"/>
              </a:rPr>
              <a:t>Tricky question</a:t>
            </a:r>
          </a:p>
        </p:txBody>
      </p:sp>
      <p:sp>
        <p:nvSpPr>
          <p:cNvPr name="TextBox 8" id="8"/>
          <p:cNvSpPr txBox="true"/>
          <p:nvPr/>
        </p:nvSpPr>
        <p:spPr>
          <a:xfrm rot="0">
            <a:off x="1929832" y="1772317"/>
            <a:ext cx="2267607" cy="1836610"/>
          </a:xfrm>
          <a:prstGeom prst="rect">
            <a:avLst/>
          </a:prstGeom>
        </p:spPr>
        <p:txBody>
          <a:bodyPr anchor="t" rtlCol="false" tIns="0" lIns="0" bIns="0" rIns="0">
            <a:spAutoFit/>
          </a:bodyPr>
          <a:lstStyle/>
          <a:p>
            <a:pPr algn="just">
              <a:lnSpc>
                <a:spcPts val="1800"/>
              </a:lnSpc>
            </a:pPr>
            <a:r>
              <a:rPr lang="en-US" sz="1500" spc="1">
                <a:solidFill>
                  <a:srgbClr val="535353"/>
                </a:solidFill>
                <a:latin typeface="Nunito"/>
                <a:ea typeface="Nunito"/>
                <a:cs typeface="Nunito"/>
                <a:sym typeface="Nunito"/>
              </a:rPr>
              <a:t>If you think you need help from an adult, choose the option</a:t>
            </a:r>
            <a:r>
              <a:rPr lang="en-US" b="true" sz="1500" spc="1">
                <a:solidFill>
                  <a:srgbClr val="535353"/>
                </a:solidFill>
                <a:latin typeface="Nunito Bold"/>
                <a:ea typeface="Nunito Bold"/>
                <a:cs typeface="Nunito Bold"/>
                <a:sym typeface="Nunito Bold"/>
              </a:rPr>
              <a:t>Add to Tricky Qs</a:t>
            </a:r>
            <a:r>
              <a:rPr lang="en-US" sz="1500" spc="1">
                <a:solidFill>
                  <a:srgbClr val="535353"/>
                </a:solidFill>
                <a:latin typeface="Nunito Light"/>
                <a:ea typeface="Nunito Light"/>
                <a:cs typeface="Nunito Light"/>
                <a:sym typeface="Nunito Light"/>
              </a:rPr>
              <a:t>. </a:t>
            </a:r>
            <a:r>
              <a:rPr lang="en-US" sz="1500" spc="1">
                <a:solidFill>
                  <a:srgbClr val="535353"/>
                </a:solidFill>
                <a:latin typeface="Nunito"/>
                <a:ea typeface="Nunito"/>
                <a:cs typeface="Nunito"/>
                <a:sym typeface="Nunito"/>
              </a:rPr>
              <a:t>This saves the question in your Tricky Questions folder so you can ask an adult for help later.</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sp>
        <p:nvSpPr>
          <p:cNvPr name="Freeform 2" id="2"/>
          <p:cNvSpPr/>
          <p:nvPr/>
        </p:nvSpPr>
        <p:spPr>
          <a:xfrm flipH="false" flipV="false" rot="0">
            <a:off x="719328" y="1228344"/>
            <a:ext cx="7705344" cy="2685288"/>
          </a:xfrm>
          <a:custGeom>
            <a:avLst/>
            <a:gdLst/>
            <a:ahLst/>
            <a:cxnLst/>
            <a:rect r="r" b="b" t="t" l="l"/>
            <a:pathLst>
              <a:path h="2685288" w="7705344">
                <a:moveTo>
                  <a:pt x="0" y="0"/>
                </a:moveTo>
                <a:lnTo>
                  <a:pt x="7705344" y="0"/>
                </a:lnTo>
                <a:lnTo>
                  <a:pt x="7705344" y="2685288"/>
                </a:lnTo>
                <a:lnTo>
                  <a:pt x="0" y="2685288"/>
                </a:lnTo>
                <a:lnTo>
                  <a:pt x="0" y="0"/>
                </a:lnTo>
                <a:close/>
              </a:path>
            </a:pathLst>
          </a:custGeom>
          <a:blipFill>
            <a:blip r:embed="rId2"/>
            <a:stretch>
              <a:fillRect l="0" t="0" r="0" b="0"/>
            </a:stretch>
          </a:blipFill>
        </p:spPr>
      </p:sp>
      <p:sp>
        <p:nvSpPr>
          <p:cNvPr name="Freeform 3" id="3"/>
          <p:cNvSpPr/>
          <p:nvPr/>
        </p:nvSpPr>
        <p:spPr>
          <a:xfrm flipH="false" flipV="false" rot="0">
            <a:off x="3526536" y="2511552"/>
            <a:ext cx="1734312" cy="505968"/>
          </a:xfrm>
          <a:custGeom>
            <a:avLst/>
            <a:gdLst/>
            <a:ahLst/>
            <a:cxnLst/>
            <a:rect r="r" b="b" t="t" l="l"/>
            <a:pathLst>
              <a:path h="505968" w="1734312">
                <a:moveTo>
                  <a:pt x="0" y="0"/>
                </a:moveTo>
                <a:lnTo>
                  <a:pt x="1734312" y="0"/>
                </a:lnTo>
                <a:lnTo>
                  <a:pt x="1734312" y="505968"/>
                </a:lnTo>
                <a:lnTo>
                  <a:pt x="0" y="505968"/>
                </a:lnTo>
                <a:lnTo>
                  <a:pt x="0" y="0"/>
                </a:lnTo>
                <a:close/>
              </a:path>
            </a:pathLst>
          </a:custGeom>
          <a:blipFill>
            <a:blip r:embed="rId3"/>
            <a:stretch>
              <a:fillRect l="0" t="0" r="0" b="0"/>
            </a:stretch>
          </a:blipFill>
        </p:spPr>
      </p:sp>
      <p:sp>
        <p:nvSpPr>
          <p:cNvPr name="Freeform 4" id="4"/>
          <p:cNvSpPr/>
          <p:nvPr/>
        </p:nvSpPr>
        <p:spPr>
          <a:xfrm flipH="false" flipV="false" rot="0">
            <a:off x="2980944" y="2572512"/>
            <a:ext cx="463296" cy="472440"/>
          </a:xfrm>
          <a:custGeom>
            <a:avLst/>
            <a:gdLst/>
            <a:ahLst/>
            <a:cxnLst/>
            <a:rect r="r" b="b" t="t" l="l"/>
            <a:pathLst>
              <a:path h="472440" w="463296">
                <a:moveTo>
                  <a:pt x="0" y="0"/>
                </a:moveTo>
                <a:lnTo>
                  <a:pt x="463296" y="0"/>
                </a:lnTo>
                <a:lnTo>
                  <a:pt x="463296" y="472440"/>
                </a:lnTo>
                <a:lnTo>
                  <a:pt x="0" y="472440"/>
                </a:lnTo>
                <a:lnTo>
                  <a:pt x="0" y="0"/>
                </a:lnTo>
                <a:close/>
              </a:path>
            </a:pathLst>
          </a:custGeom>
          <a:blipFill>
            <a:blip r:embed="rId4"/>
            <a:stretch>
              <a:fillRect l="0" t="0" r="0" b="0"/>
            </a:stretch>
          </a:blipFill>
        </p:spPr>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0084FF"/>
        </a:solidFill>
      </p:bgPr>
    </p:bg>
    <p:spTree>
      <p:nvGrpSpPr>
        <p:cNvPr id="1" name=""/>
        <p:cNvGrpSpPr/>
        <p:nvPr/>
      </p:nvGrpSpPr>
      <p:grpSpPr>
        <a:xfrm>
          <a:off x="0" y="0"/>
          <a:ext cx="0" cy="0"/>
          <a:chOff x="0" y="0"/>
          <a:chExt cx="0" cy="0"/>
        </a:xfrm>
      </p:grpSpPr>
      <p:sp>
        <p:nvSpPr>
          <p:cNvPr name="Freeform 2" id="2"/>
          <p:cNvSpPr/>
          <p:nvPr/>
        </p:nvSpPr>
        <p:spPr>
          <a:xfrm flipH="false" flipV="false" rot="0">
            <a:off x="1843049" y="1609220"/>
            <a:ext cx="5457901" cy="1839897"/>
          </a:xfrm>
          <a:custGeom>
            <a:avLst/>
            <a:gdLst/>
            <a:ahLst/>
            <a:cxnLst/>
            <a:rect r="r" b="b" t="t" l="l"/>
            <a:pathLst>
              <a:path h="1839897" w="5457901">
                <a:moveTo>
                  <a:pt x="0" y="0"/>
                </a:moveTo>
                <a:lnTo>
                  <a:pt x="5457902" y="0"/>
                </a:lnTo>
                <a:lnTo>
                  <a:pt x="5457902" y="1839897"/>
                </a:lnTo>
                <a:lnTo>
                  <a:pt x="0" y="183989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327648" y="2036064"/>
            <a:ext cx="1816608" cy="2209800"/>
          </a:xfrm>
          <a:custGeom>
            <a:avLst/>
            <a:gdLst/>
            <a:ahLst/>
            <a:cxnLst/>
            <a:rect r="r" b="b" t="t" l="l"/>
            <a:pathLst>
              <a:path h="2209800" w="1816608">
                <a:moveTo>
                  <a:pt x="0" y="0"/>
                </a:moveTo>
                <a:lnTo>
                  <a:pt x="1816608" y="0"/>
                </a:lnTo>
                <a:lnTo>
                  <a:pt x="1816608" y="2209800"/>
                </a:lnTo>
                <a:lnTo>
                  <a:pt x="0" y="2209800"/>
                </a:lnTo>
                <a:lnTo>
                  <a:pt x="0" y="0"/>
                </a:lnTo>
                <a:close/>
              </a:path>
            </a:pathLst>
          </a:custGeom>
          <a:blipFill>
            <a:blip r:embed="rId4"/>
            <a:stretch>
              <a:fillRect l="0" t="0" r="0" b="0"/>
            </a:stretch>
          </a:blipFill>
        </p:spPr>
      </p:sp>
      <p:sp>
        <p:nvSpPr>
          <p:cNvPr name="Freeform 4" id="4"/>
          <p:cNvSpPr/>
          <p:nvPr/>
        </p:nvSpPr>
        <p:spPr>
          <a:xfrm flipH="false" flipV="false" rot="0">
            <a:off x="7528560" y="1655064"/>
            <a:ext cx="374904" cy="384048"/>
          </a:xfrm>
          <a:custGeom>
            <a:avLst/>
            <a:gdLst/>
            <a:ahLst/>
            <a:cxnLst/>
            <a:rect r="r" b="b" t="t" l="l"/>
            <a:pathLst>
              <a:path h="384048" w="374904">
                <a:moveTo>
                  <a:pt x="0" y="0"/>
                </a:moveTo>
                <a:lnTo>
                  <a:pt x="374904" y="0"/>
                </a:lnTo>
                <a:lnTo>
                  <a:pt x="374904" y="384048"/>
                </a:lnTo>
                <a:lnTo>
                  <a:pt x="0" y="384048"/>
                </a:lnTo>
                <a:lnTo>
                  <a:pt x="0" y="0"/>
                </a:lnTo>
                <a:close/>
              </a:path>
            </a:pathLst>
          </a:custGeom>
          <a:blipFill>
            <a:blip r:embed="rId5"/>
            <a:stretch>
              <a:fillRect l="0" t="0" r="0" b="0"/>
            </a:stretch>
          </a:blipFill>
        </p:spPr>
      </p:sp>
      <p:sp>
        <p:nvSpPr>
          <p:cNvPr name="Freeform 5" id="5"/>
          <p:cNvSpPr/>
          <p:nvPr/>
        </p:nvSpPr>
        <p:spPr>
          <a:xfrm flipH="false" flipV="false" rot="0">
            <a:off x="7528560" y="1237488"/>
            <a:ext cx="182880" cy="188976"/>
          </a:xfrm>
          <a:custGeom>
            <a:avLst/>
            <a:gdLst/>
            <a:ahLst/>
            <a:cxnLst/>
            <a:rect r="r" b="b" t="t" l="l"/>
            <a:pathLst>
              <a:path h="188976" w="182880">
                <a:moveTo>
                  <a:pt x="0" y="0"/>
                </a:moveTo>
                <a:lnTo>
                  <a:pt x="182880" y="0"/>
                </a:lnTo>
                <a:lnTo>
                  <a:pt x="182880" y="188976"/>
                </a:lnTo>
                <a:lnTo>
                  <a:pt x="0" y="188976"/>
                </a:lnTo>
                <a:lnTo>
                  <a:pt x="0" y="0"/>
                </a:lnTo>
                <a:close/>
              </a:path>
            </a:pathLst>
          </a:custGeom>
          <a:blipFill>
            <a:blip r:embed="rId6"/>
            <a:stretch>
              <a:fillRect l="0" t="0" r="0" b="0"/>
            </a:stretch>
          </a:blipFill>
        </p:spPr>
      </p:sp>
      <p:sp>
        <p:nvSpPr>
          <p:cNvPr name="Freeform 6" id="6"/>
          <p:cNvSpPr/>
          <p:nvPr/>
        </p:nvSpPr>
        <p:spPr>
          <a:xfrm flipH="false" flipV="false" rot="0">
            <a:off x="7988808" y="1423416"/>
            <a:ext cx="155448" cy="158496"/>
          </a:xfrm>
          <a:custGeom>
            <a:avLst/>
            <a:gdLst/>
            <a:ahLst/>
            <a:cxnLst/>
            <a:rect r="r" b="b" t="t" l="l"/>
            <a:pathLst>
              <a:path h="158496" w="155448">
                <a:moveTo>
                  <a:pt x="0" y="0"/>
                </a:moveTo>
                <a:lnTo>
                  <a:pt x="155448" y="0"/>
                </a:lnTo>
                <a:lnTo>
                  <a:pt x="155448" y="158496"/>
                </a:lnTo>
                <a:lnTo>
                  <a:pt x="0" y="158496"/>
                </a:lnTo>
                <a:lnTo>
                  <a:pt x="0" y="0"/>
                </a:lnTo>
                <a:close/>
              </a:path>
            </a:pathLst>
          </a:custGeom>
          <a:blipFill>
            <a:blip r:embed="rId7"/>
            <a:stretch>
              <a:fillRect l="0" t="0" r="0" b="0"/>
            </a:stretch>
          </a:blipFill>
        </p:spPr>
      </p:sp>
      <p:sp>
        <p:nvSpPr>
          <p:cNvPr name="Freeform 7" id="7"/>
          <p:cNvSpPr/>
          <p:nvPr/>
        </p:nvSpPr>
        <p:spPr>
          <a:xfrm flipH="false" flipV="false" rot="0">
            <a:off x="7748016" y="813816"/>
            <a:ext cx="109728" cy="112776"/>
          </a:xfrm>
          <a:custGeom>
            <a:avLst/>
            <a:gdLst/>
            <a:ahLst/>
            <a:cxnLst/>
            <a:rect r="r" b="b" t="t" l="l"/>
            <a:pathLst>
              <a:path h="112776" w="109728">
                <a:moveTo>
                  <a:pt x="0" y="0"/>
                </a:moveTo>
                <a:lnTo>
                  <a:pt x="109728" y="0"/>
                </a:lnTo>
                <a:lnTo>
                  <a:pt x="109728" y="112776"/>
                </a:lnTo>
                <a:lnTo>
                  <a:pt x="0" y="112776"/>
                </a:lnTo>
                <a:lnTo>
                  <a:pt x="0" y="0"/>
                </a:lnTo>
                <a:close/>
              </a:path>
            </a:pathLst>
          </a:custGeom>
          <a:blipFill>
            <a:blip r:embed="rId8"/>
            <a:stretch>
              <a:fillRect l="0" t="0" r="0" b="0"/>
            </a:stretch>
          </a:blipFill>
        </p:spPr>
      </p:sp>
      <p:sp>
        <p:nvSpPr>
          <p:cNvPr name="Freeform 8" id="8"/>
          <p:cNvSpPr/>
          <p:nvPr/>
        </p:nvSpPr>
        <p:spPr>
          <a:xfrm flipH="false" flipV="false" rot="0">
            <a:off x="8189976" y="481584"/>
            <a:ext cx="109728" cy="112776"/>
          </a:xfrm>
          <a:custGeom>
            <a:avLst/>
            <a:gdLst/>
            <a:ahLst/>
            <a:cxnLst/>
            <a:rect r="r" b="b" t="t" l="l"/>
            <a:pathLst>
              <a:path h="112776" w="109728">
                <a:moveTo>
                  <a:pt x="0" y="0"/>
                </a:moveTo>
                <a:lnTo>
                  <a:pt x="109728" y="0"/>
                </a:lnTo>
                <a:lnTo>
                  <a:pt x="109728" y="112776"/>
                </a:lnTo>
                <a:lnTo>
                  <a:pt x="0" y="112776"/>
                </a:lnTo>
                <a:lnTo>
                  <a:pt x="0" y="0"/>
                </a:lnTo>
                <a:close/>
              </a:path>
            </a:pathLst>
          </a:custGeom>
          <a:blipFill>
            <a:blip r:embed="rId9"/>
            <a:stretch>
              <a:fillRect l="0" t="0" r="0" b="0"/>
            </a:stretch>
          </a:blipFill>
        </p:spPr>
      </p:sp>
      <p:sp>
        <p:nvSpPr>
          <p:cNvPr name="Freeform 9" id="9"/>
          <p:cNvSpPr/>
          <p:nvPr/>
        </p:nvSpPr>
        <p:spPr>
          <a:xfrm flipH="false" flipV="false" rot="0">
            <a:off x="8141208" y="941832"/>
            <a:ext cx="109728" cy="112776"/>
          </a:xfrm>
          <a:custGeom>
            <a:avLst/>
            <a:gdLst/>
            <a:ahLst/>
            <a:cxnLst/>
            <a:rect r="r" b="b" t="t" l="l"/>
            <a:pathLst>
              <a:path h="112776" w="109728">
                <a:moveTo>
                  <a:pt x="0" y="0"/>
                </a:moveTo>
                <a:lnTo>
                  <a:pt x="109728" y="0"/>
                </a:lnTo>
                <a:lnTo>
                  <a:pt x="109728" y="112776"/>
                </a:lnTo>
                <a:lnTo>
                  <a:pt x="0" y="112776"/>
                </a:lnTo>
                <a:lnTo>
                  <a:pt x="0" y="0"/>
                </a:lnTo>
                <a:close/>
              </a:path>
            </a:pathLst>
          </a:custGeom>
          <a:blipFill>
            <a:blip r:embed="rId10"/>
            <a:stretch>
              <a:fillRect l="0" t="0" r="0" b="0"/>
            </a:stretch>
          </a:blipFill>
        </p:spPr>
      </p:sp>
      <p:grpSp>
        <p:nvGrpSpPr>
          <p:cNvPr name="Group 10" id="10"/>
          <p:cNvGrpSpPr>
            <a:grpSpLocks noChangeAspect="true"/>
          </p:cNvGrpSpPr>
          <p:nvPr/>
        </p:nvGrpSpPr>
        <p:grpSpPr>
          <a:xfrm rot="2769960">
            <a:off x="327089" y="209026"/>
            <a:ext cx="3659705" cy="3659705"/>
            <a:chOff x="0" y="0"/>
            <a:chExt cx="4879607" cy="4879607"/>
          </a:xfrm>
        </p:grpSpPr>
        <p:sp>
          <p:nvSpPr>
            <p:cNvPr name="Freeform 11" id="11"/>
            <p:cNvSpPr/>
            <p:nvPr/>
          </p:nvSpPr>
          <p:spPr>
            <a:xfrm flipH="false" flipV="false" rot="0">
              <a:off x="0" y="0"/>
              <a:ext cx="4879594" cy="4879594"/>
            </a:xfrm>
            <a:custGeom>
              <a:avLst/>
              <a:gdLst/>
              <a:ahLst/>
              <a:cxnLst/>
              <a:rect r="r" b="b" t="t" l="l"/>
              <a:pathLst>
                <a:path h="4879594" w="4879594">
                  <a:moveTo>
                    <a:pt x="0" y="1055751"/>
                  </a:moveTo>
                  <a:lnTo>
                    <a:pt x="0" y="4084193"/>
                  </a:lnTo>
                  <a:lnTo>
                    <a:pt x="828421" y="4879594"/>
                  </a:lnTo>
                  <a:lnTo>
                    <a:pt x="4879594" y="4879594"/>
                  </a:lnTo>
                  <a:lnTo>
                    <a:pt x="4879594" y="0"/>
                  </a:lnTo>
                  <a:lnTo>
                    <a:pt x="1013587" y="0"/>
                  </a:lnTo>
                  <a:close/>
                </a:path>
              </a:pathLst>
            </a:custGeom>
            <a:blipFill>
              <a:blip r:embed="rId11"/>
              <a:stretch>
                <a:fillRect l="0" t="0" r="0" b="0"/>
              </a:stretch>
            </a:blipFill>
          </p:spPr>
        </p:sp>
      </p:grpSp>
      <p:sp>
        <p:nvSpPr>
          <p:cNvPr name="TextBox 12" id="12"/>
          <p:cNvSpPr txBox="true"/>
          <p:nvPr/>
        </p:nvSpPr>
        <p:spPr>
          <a:xfrm rot="0">
            <a:off x="3069355" y="2101444"/>
            <a:ext cx="3065745" cy="634060"/>
          </a:xfrm>
          <a:prstGeom prst="rect">
            <a:avLst/>
          </a:prstGeom>
        </p:spPr>
        <p:txBody>
          <a:bodyPr anchor="t" rtlCol="false" tIns="0" lIns="0" bIns="0" rIns="0">
            <a:spAutoFit/>
          </a:bodyPr>
          <a:lstStyle/>
          <a:p>
            <a:pPr algn="l">
              <a:lnSpc>
                <a:spcPts val="5040"/>
              </a:lnSpc>
            </a:pPr>
            <a:r>
              <a:rPr lang="en-US" b="true" sz="3600">
                <a:solidFill>
                  <a:srgbClr val="535353"/>
                </a:solidFill>
                <a:latin typeface="Nunito Bold"/>
                <a:ea typeface="Nunito Bold"/>
                <a:cs typeface="Nunito Bold"/>
                <a:sym typeface="Nunito Bold"/>
              </a:rPr>
              <a:t>Top Doodlers!</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C6E8FF"/>
        </a:solidFill>
      </p:bgPr>
    </p:bg>
    <p:spTree>
      <p:nvGrpSpPr>
        <p:cNvPr id="1" name=""/>
        <p:cNvGrpSpPr/>
        <p:nvPr/>
      </p:nvGrpSpPr>
      <p:grpSpPr>
        <a:xfrm>
          <a:off x="0" y="0"/>
          <a:ext cx="0" cy="0"/>
          <a:chOff x="0" y="0"/>
          <a:chExt cx="0" cy="0"/>
        </a:xfrm>
      </p:grpSpPr>
      <p:sp>
        <p:nvSpPr>
          <p:cNvPr name="Freeform 2" id="2"/>
          <p:cNvSpPr/>
          <p:nvPr/>
        </p:nvSpPr>
        <p:spPr>
          <a:xfrm flipH="false" flipV="false" rot="0">
            <a:off x="5986272" y="1417320"/>
            <a:ext cx="2234184" cy="3291840"/>
          </a:xfrm>
          <a:custGeom>
            <a:avLst/>
            <a:gdLst/>
            <a:ahLst/>
            <a:cxnLst/>
            <a:rect r="r" b="b" t="t" l="l"/>
            <a:pathLst>
              <a:path h="3291840" w="2234184">
                <a:moveTo>
                  <a:pt x="0" y="0"/>
                </a:moveTo>
                <a:lnTo>
                  <a:pt x="2234184" y="0"/>
                </a:lnTo>
                <a:lnTo>
                  <a:pt x="2234184" y="3291840"/>
                </a:lnTo>
                <a:lnTo>
                  <a:pt x="0" y="3291840"/>
                </a:lnTo>
                <a:lnTo>
                  <a:pt x="0" y="0"/>
                </a:lnTo>
                <a:close/>
              </a:path>
            </a:pathLst>
          </a:custGeom>
          <a:blipFill>
            <a:blip r:embed="rId2"/>
            <a:stretch>
              <a:fillRect l="0" t="0" r="0" b="0"/>
            </a:stretch>
          </a:blipFill>
        </p:spPr>
      </p:sp>
      <p:sp>
        <p:nvSpPr>
          <p:cNvPr name="Freeform 3" id="3"/>
          <p:cNvSpPr/>
          <p:nvPr/>
        </p:nvSpPr>
        <p:spPr>
          <a:xfrm flipH="false" flipV="false" rot="0">
            <a:off x="643804" y="1445724"/>
            <a:ext cx="909790" cy="909790"/>
          </a:xfrm>
          <a:custGeom>
            <a:avLst/>
            <a:gdLst/>
            <a:ahLst/>
            <a:cxnLst/>
            <a:rect r="r" b="b" t="t" l="l"/>
            <a:pathLst>
              <a:path h="909790" w="909790">
                <a:moveTo>
                  <a:pt x="0" y="0"/>
                </a:moveTo>
                <a:lnTo>
                  <a:pt x="909790" y="0"/>
                </a:lnTo>
                <a:lnTo>
                  <a:pt x="909790" y="909789"/>
                </a:lnTo>
                <a:lnTo>
                  <a:pt x="0" y="909789"/>
                </a:lnTo>
                <a:lnTo>
                  <a:pt x="0" y="0"/>
                </a:lnTo>
                <a:close/>
              </a:path>
            </a:pathLst>
          </a:custGeom>
          <a:blipFill>
            <a:blip r:embed="rId3"/>
            <a:stretch>
              <a:fillRect l="0" t="0" r="0" b="0"/>
            </a:stretch>
          </a:blipFill>
        </p:spPr>
      </p:sp>
      <p:sp>
        <p:nvSpPr>
          <p:cNvPr name="Freeform 4" id="4"/>
          <p:cNvSpPr/>
          <p:nvPr/>
        </p:nvSpPr>
        <p:spPr>
          <a:xfrm flipH="false" flipV="false" rot="0">
            <a:off x="657835" y="2639463"/>
            <a:ext cx="881710" cy="881710"/>
          </a:xfrm>
          <a:custGeom>
            <a:avLst/>
            <a:gdLst/>
            <a:ahLst/>
            <a:cxnLst/>
            <a:rect r="r" b="b" t="t" l="l"/>
            <a:pathLst>
              <a:path h="881710" w="881710">
                <a:moveTo>
                  <a:pt x="0" y="0"/>
                </a:moveTo>
                <a:lnTo>
                  <a:pt x="881710" y="0"/>
                </a:lnTo>
                <a:lnTo>
                  <a:pt x="881710" y="881710"/>
                </a:lnTo>
                <a:lnTo>
                  <a:pt x="0" y="881710"/>
                </a:lnTo>
                <a:lnTo>
                  <a:pt x="0" y="0"/>
                </a:lnTo>
                <a:close/>
              </a:path>
            </a:pathLst>
          </a:custGeom>
          <a:blipFill>
            <a:blip r:embed="rId4"/>
            <a:stretch>
              <a:fillRect l="0" t="0" r="0" b="0"/>
            </a:stretch>
          </a:blipFill>
        </p:spPr>
      </p:sp>
      <p:sp>
        <p:nvSpPr>
          <p:cNvPr name="Freeform 5" id="5"/>
          <p:cNvSpPr/>
          <p:nvPr/>
        </p:nvSpPr>
        <p:spPr>
          <a:xfrm flipH="false" flipV="false" rot="0">
            <a:off x="671874" y="3775043"/>
            <a:ext cx="881710" cy="881710"/>
          </a:xfrm>
          <a:custGeom>
            <a:avLst/>
            <a:gdLst/>
            <a:ahLst/>
            <a:cxnLst/>
            <a:rect r="r" b="b" t="t" l="l"/>
            <a:pathLst>
              <a:path h="881710" w="881710">
                <a:moveTo>
                  <a:pt x="0" y="0"/>
                </a:moveTo>
                <a:lnTo>
                  <a:pt x="881711" y="0"/>
                </a:lnTo>
                <a:lnTo>
                  <a:pt x="881711" y="881710"/>
                </a:lnTo>
                <a:lnTo>
                  <a:pt x="0" y="881710"/>
                </a:lnTo>
                <a:lnTo>
                  <a:pt x="0" y="0"/>
                </a:lnTo>
                <a:close/>
              </a:path>
            </a:pathLst>
          </a:custGeom>
          <a:blipFill>
            <a:blip r:embed="rId5"/>
            <a:stretch>
              <a:fillRect l="0" t="0" r="0" b="0"/>
            </a:stretch>
          </a:blipFill>
        </p:spPr>
      </p:sp>
      <p:grpSp>
        <p:nvGrpSpPr>
          <p:cNvPr name="Group 6" id="6"/>
          <p:cNvGrpSpPr>
            <a:grpSpLocks noChangeAspect="true"/>
          </p:cNvGrpSpPr>
          <p:nvPr/>
        </p:nvGrpSpPr>
        <p:grpSpPr>
          <a:xfrm rot="0">
            <a:off x="0" y="0"/>
            <a:ext cx="9144000" cy="926992"/>
            <a:chOff x="0" y="0"/>
            <a:chExt cx="9144000" cy="926998"/>
          </a:xfrm>
        </p:grpSpPr>
        <p:sp>
          <p:nvSpPr>
            <p:cNvPr name="Freeform 7" id="7"/>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0084FF"/>
            </a:solidFill>
          </p:spPr>
        </p:sp>
      </p:grpSp>
      <p:grpSp>
        <p:nvGrpSpPr>
          <p:cNvPr name="Group 8" id="8"/>
          <p:cNvGrpSpPr>
            <a:grpSpLocks noChangeAspect="true"/>
          </p:cNvGrpSpPr>
          <p:nvPr/>
        </p:nvGrpSpPr>
        <p:grpSpPr>
          <a:xfrm rot="2787720">
            <a:off x="-531438" y="-303571"/>
            <a:ext cx="2515219" cy="2696766"/>
            <a:chOff x="0" y="0"/>
            <a:chExt cx="3353626" cy="3595688"/>
          </a:xfrm>
        </p:grpSpPr>
        <p:sp>
          <p:nvSpPr>
            <p:cNvPr name="Freeform 9" id="9"/>
            <p:cNvSpPr/>
            <p:nvPr/>
          </p:nvSpPr>
          <p:spPr>
            <a:xfrm flipH="false" flipV="false" rot="0">
              <a:off x="0" y="0"/>
              <a:ext cx="3353562" cy="3595624"/>
            </a:xfrm>
            <a:custGeom>
              <a:avLst/>
              <a:gdLst/>
              <a:ahLst/>
              <a:cxnLst/>
              <a:rect r="r" b="b" t="t" l="l"/>
              <a:pathLst>
                <a:path h="3595624" w="3353562">
                  <a:moveTo>
                    <a:pt x="0" y="1540129"/>
                  </a:moveTo>
                  <a:lnTo>
                    <a:pt x="0" y="1540129"/>
                  </a:lnTo>
                  <a:lnTo>
                    <a:pt x="2163191" y="3595624"/>
                  </a:lnTo>
                  <a:lnTo>
                    <a:pt x="3353562" y="3595624"/>
                  </a:lnTo>
                  <a:lnTo>
                    <a:pt x="3353562" y="0"/>
                  </a:lnTo>
                  <a:lnTo>
                    <a:pt x="1463421" y="0"/>
                  </a:lnTo>
                  <a:close/>
                </a:path>
              </a:pathLst>
            </a:custGeom>
            <a:blipFill>
              <a:blip r:embed="rId6"/>
              <a:stretch>
                <a:fillRect l="-7218" t="0" r="-1" b="-1"/>
              </a:stretch>
            </a:blipFill>
          </p:spPr>
        </p:sp>
      </p:grpSp>
      <p:sp>
        <p:nvSpPr>
          <p:cNvPr name="TextBox 10" id="10"/>
          <p:cNvSpPr txBox="true"/>
          <p:nvPr/>
        </p:nvSpPr>
        <p:spPr>
          <a:xfrm rot="0">
            <a:off x="1884416" y="2727227"/>
            <a:ext cx="2251796" cy="483441"/>
          </a:xfrm>
          <a:prstGeom prst="rect">
            <a:avLst/>
          </a:prstGeom>
        </p:spPr>
        <p:txBody>
          <a:bodyPr anchor="t" rtlCol="false" tIns="0" lIns="0" bIns="0" rIns="0">
            <a:spAutoFit/>
          </a:bodyPr>
          <a:lstStyle/>
          <a:p>
            <a:pPr algn="l">
              <a:lnSpc>
                <a:spcPts val="1895"/>
              </a:lnSpc>
            </a:pPr>
            <a:r>
              <a:rPr lang="en-US" b="true" sz="1599" spc="3">
                <a:solidFill>
                  <a:srgbClr val="332533"/>
                </a:solidFill>
                <a:latin typeface="Nunito Semi-Bold"/>
                <a:ea typeface="Nunito Semi-Bold"/>
                <a:cs typeface="Nunito Semi-Bold"/>
                <a:sym typeface="Nunito Semi-Bold"/>
              </a:rPr>
              <a:t>Can you earn 100 stars each week?</a:t>
            </a:r>
          </a:p>
        </p:txBody>
      </p:sp>
      <p:sp>
        <p:nvSpPr>
          <p:cNvPr name="TextBox 11" id="11"/>
          <p:cNvSpPr txBox="true"/>
          <p:nvPr/>
        </p:nvSpPr>
        <p:spPr>
          <a:xfrm rot="0">
            <a:off x="1884416" y="1614707"/>
            <a:ext cx="2289248" cy="483441"/>
          </a:xfrm>
          <a:prstGeom prst="rect">
            <a:avLst/>
          </a:prstGeom>
        </p:spPr>
        <p:txBody>
          <a:bodyPr anchor="t" rtlCol="false" tIns="0" lIns="0" bIns="0" rIns="0">
            <a:spAutoFit/>
          </a:bodyPr>
          <a:lstStyle/>
          <a:p>
            <a:pPr algn="l">
              <a:lnSpc>
                <a:spcPts val="1895"/>
              </a:lnSpc>
            </a:pPr>
            <a:r>
              <a:rPr lang="en-US" b="true" sz="1599" spc="3">
                <a:solidFill>
                  <a:srgbClr val="332533"/>
                </a:solidFill>
                <a:latin typeface="Nunito Semi-Bold"/>
                <a:ea typeface="Nunito Semi-Bold"/>
                <a:cs typeface="Nunito Semi-Bold"/>
                <a:sym typeface="Nunito Semi-Bold"/>
              </a:rPr>
              <a:t>Can you get 7 a day, 14 day or 30 day streak?</a:t>
            </a:r>
          </a:p>
        </p:txBody>
      </p:sp>
      <p:sp>
        <p:nvSpPr>
          <p:cNvPr name="TextBox 12" id="12"/>
          <p:cNvSpPr txBox="true"/>
          <p:nvPr/>
        </p:nvSpPr>
        <p:spPr>
          <a:xfrm rot="0">
            <a:off x="1884397" y="3836699"/>
            <a:ext cx="3019377" cy="483441"/>
          </a:xfrm>
          <a:prstGeom prst="rect">
            <a:avLst/>
          </a:prstGeom>
        </p:spPr>
        <p:txBody>
          <a:bodyPr anchor="t" rtlCol="false" tIns="0" lIns="0" bIns="0" rIns="0">
            <a:spAutoFit/>
          </a:bodyPr>
          <a:lstStyle/>
          <a:p>
            <a:pPr algn="l">
              <a:lnSpc>
                <a:spcPts val="1895"/>
              </a:lnSpc>
            </a:pPr>
            <a:r>
              <a:rPr lang="en-US" b="true" sz="1599" spc="1">
                <a:solidFill>
                  <a:srgbClr val="332533"/>
                </a:solidFill>
                <a:latin typeface="Nunito Semi-Bold"/>
                <a:ea typeface="Nunito Semi-Bold"/>
                <a:cs typeface="Nunito Semi-Bold"/>
                <a:sym typeface="Nunito Semi-Bold"/>
              </a:rPr>
              <a:t>Can you earn enough stars to buy your robot a fidget spinner?</a:t>
            </a:r>
          </a:p>
        </p:txBody>
      </p:sp>
      <p:sp>
        <p:nvSpPr>
          <p:cNvPr name="TextBox 13" id="13"/>
          <p:cNvSpPr txBox="true"/>
          <p:nvPr/>
        </p:nvSpPr>
        <p:spPr>
          <a:xfrm rot="0">
            <a:off x="1542478" y="97060"/>
            <a:ext cx="2978544"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Top Doodlers!</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0084FF"/>
        </a:solidFill>
      </p:bgPr>
    </p:bg>
    <p:spTree>
      <p:nvGrpSpPr>
        <p:cNvPr id="1" name=""/>
        <p:cNvGrpSpPr/>
        <p:nvPr/>
      </p:nvGrpSpPr>
      <p:grpSpPr>
        <a:xfrm>
          <a:off x="0" y="0"/>
          <a:ext cx="0" cy="0"/>
          <a:chOff x="0" y="0"/>
          <a:chExt cx="0" cy="0"/>
        </a:xfrm>
      </p:grpSpPr>
      <p:sp>
        <p:nvSpPr>
          <p:cNvPr name="Freeform 2" id="2"/>
          <p:cNvSpPr/>
          <p:nvPr/>
        </p:nvSpPr>
        <p:spPr>
          <a:xfrm flipH="false" flipV="false" rot="0">
            <a:off x="6873364" y="4233967"/>
            <a:ext cx="2270636" cy="909523"/>
          </a:xfrm>
          <a:custGeom>
            <a:avLst/>
            <a:gdLst/>
            <a:ahLst/>
            <a:cxnLst/>
            <a:rect r="r" b="b" t="t" l="l"/>
            <a:pathLst>
              <a:path h="909523" w="2270636">
                <a:moveTo>
                  <a:pt x="0" y="0"/>
                </a:moveTo>
                <a:lnTo>
                  <a:pt x="2270636" y="0"/>
                </a:lnTo>
                <a:lnTo>
                  <a:pt x="2270636" y="909523"/>
                </a:lnTo>
                <a:lnTo>
                  <a:pt x="0" y="909523"/>
                </a:lnTo>
                <a:lnTo>
                  <a:pt x="0" y="0"/>
                </a:lnTo>
                <a:close/>
              </a:path>
            </a:pathLst>
          </a:custGeom>
          <a:blipFill>
            <a:blip r:embed="rId2"/>
            <a:stretch>
              <a:fillRect l="0" t="0" r="0" b="-1"/>
            </a:stretch>
          </a:blipFill>
        </p:spPr>
      </p:sp>
      <p:grpSp>
        <p:nvGrpSpPr>
          <p:cNvPr name="Group 3" id="3"/>
          <p:cNvGrpSpPr>
            <a:grpSpLocks noChangeAspect="true"/>
          </p:cNvGrpSpPr>
          <p:nvPr/>
        </p:nvGrpSpPr>
        <p:grpSpPr>
          <a:xfrm rot="4892760">
            <a:off x="5291585" y="-392240"/>
            <a:ext cx="4013664" cy="4145118"/>
            <a:chOff x="0" y="0"/>
            <a:chExt cx="5351551" cy="5526824"/>
          </a:xfrm>
        </p:grpSpPr>
        <p:sp>
          <p:nvSpPr>
            <p:cNvPr name="Freeform 4" id="4"/>
            <p:cNvSpPr/>
            <p:nvPr/>
          </p:nvSpPr>
          <p:spPr>
            <a:xfrm flipH="false" flipV="false" rot="0">
              <a:off x="0" y="0"/>
              <a:ext cx="5351526" cy="5526786"/>
            </a:xfrm>
            <a:custGeom>
              <a:avLst/>
              <a:gdLst/>
              <a:ahLst/>
              <a:cxnLst/>
              <a:rect r="r" b="b" t="t" l="l"/>
              <a:pathLst>
                <a:path h="5526786" w="5351526">
                  <a:moveTo>
                    <a:pt x="0" y="5526786"/>
                  </a:moveTo>
                  <a:lnTo>
                    <a:pt x="5351526" y="5526786"/>
                  </a:lnTo>
                  <a:lnTo>
                    <a:pt x="5351526" y="673227"/>
                  </a:lnTo>
                  <a:lnTo>
                    <a:pt x="821436" y="0"/>
                  </a:lnTo>
                  <a:lnTo>
                    <a:pt x="821436" y="0"/>
                  </a:lnTo>
                  <a:close/>
                </a:path>
              </a:pathLst>
            </a:custGeom>
            <a:blipFill>
              <a:blip r:embed="rId3"/>
              <a:stretch>
                <a:fillRect l="-6814" t="-3426" r="0" b="0"/>
              </a:stretch>
            </a:blipFill>
          </p:spPr>
        </p:sp>
      </p:grpSp>
      <p:grpSp>
        <p:nvGrpSpPr>
          <p:cNvPr name="Group 5" id="5"/>
          <p:cNvGrpSpPr>
            <a:grpSpLocks noChangeAspect="true"/>
          </p:cNvGrpSpPr>
          <p:nvPr/>
        </p:nvGrpSpPr>
        <p:grpSpPr>
          <a:xfrm rot="-1604100">
            <a:off x="-418024" y="896655"/>
            <a:ext cx="4259580" cy="4259580"/>
            <a:chOff x="0" y="0"/>
            <a:chExt cx="5679440" cy="5679440"/>
          </a:xfrm>
        </p:grpSpPr>
        <p:sp>
          <p:nvSpPr>
            <p:cNvPr name="Freeform 6" id="6"/>
            <p:cNvSpPr/>
            <p:nvPr/>
          </p:nvSpPr>
          <p:spPr>
            <a:xfrm flipH="false" flipV="false" rot="0">
              <a:off x="0" y="0"/>
              <a:ext cx="5679440" cy="5679440"/>
            </a:xfrm>
            <a:custGeom>
              <a:avLst/>
              <a:gdLst/>
              <a:ahLst/>
              <a:cxnLst/>
              <a:rect r="r" b="b" t="t" l="l"/>
              <a:pathLst>
                <a:path h="5679440" w="5679440">
                  <a:moveTo>
                    <a:pt x="5679440" y="0"/>
                  </a:moveTo>
                  <a:lnTo>
                    <a:pt x="1714627" y="0"/>
                  </a:lnTo>
                  <a:lnTo>
                    <a:pt x="0" y="3403854"/>
                  </a:lnTo>
                  <a:lnTo>
                    <a:pt x="0" y="4569968"/>
                  </a:lnTo>
                  <a:lnTo>
                    <a:pt x="2202688" y="5679440"/>
                  </a:lnTo>
                  <a:lnTo>
                    <a:pt x="5679440" y="5679440"/>
                  </a:lnTo>
                  <a:lnTo>
                    <a:pt x="5679440" y="36068"/>
                  </a:lnTo>
                  <a:lnTo>
                    <a:pt x="5679440" y="0"/>
                  </a:lnTo>
                  <a:close/>
                </a:path>
              </a:pathLst>
            </a:custGeom>
            <a:blipFill>
              <a:blip r:embed="rId4"/>
              <a:stretch>
                <a:fillRect l="0" t="0" r="0" b="0"/>
              </a:stretch>
            </a:blipFill>
          </p:spPr>
        </p:sp>
      </p:grpSp>
      <p:sp>
        <p:nvSpPr>
          <p:cNvPr name="TextBox 7" id="7"/>
          <p:cNvSpPr txBox="true"/>
          <p:nvPr/>
        </p:nvSpPr>
        <p:spPr>
          <a:xfrm rot="0">
            <a:off x="1943052" y="1849869"/>
            <a:ext cx="5364509" cy="1028424"/>
          </a:xfrm>
          <a:prstGeom prst="rect">
            <a:avLst/>
          </a:prstGeom>
        </p:spPr>
        <p:txBody>
          <a:bodyPr anchor="t" rtlCol="false" tIns="0" lIns="0" bIns="0" rIns="0">
            <a:spAutoFit/>
          </a:bodyPr>
          <a:lstStyle/>
          <a:p>
            <a:pPr algn="l">
              <a:lnSpc>
                <a:spcPts val="8120"/>
              </a:lnSpc>
            </a:pPr>
            <a:r>
              <a:rPr lang="en-US" b="true" sz="5800">
                <a:solidFill>
                  <a:srgbClr val="FFFFFF"/>
                </a:solidFill>
                <a:latin typeface="Nunito Bold"/>
                <a:ea typeface="Nunito Bold"/>
                <a:cs typeface="Nunito Bold"/>
                <a:sym typeface="Nunito Bold"/>
              </a:rPr>
              <a:t>Keep Doodling!</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7D7F5"/>
        </a:solidFill>
      </p:bgPr>
    </p:bg>
    <p:spTree>
      <p:nvGrpSpPr>
        <p:cNvPr id="1" name=""/>
        <p:cNvGrpSpPr/>
        <p:nvPr/>
      </p:nvGrpSpPr>
      <p:grpSpPr>
        <a:xfrm>
          <a:off x="0" y="0"/>
          <a:ext cx="0" cy="0"/>
          <a:chOff x="0" y="0"/>
          <a:chExt cx="0" cy="0"/>
        </a:xfrm>
      </p:grpSpPr>
      <p:sp>
        <p:nvSpPr>
          <p:cNvPr name="Freeform 2" id="2"/>
          <p:cNvSpPr/>
          <p:nvPr/>
        </p:nvSpPr>
        <p:spPr>
          <a:xfrm flipH="false" flipV="false" rot="0">
            <a:off x="6498336" y="1600200"/>
            <a:ext cx="1124712" cy="1295400"/>
          </a:xfrm>
          <a:custGeom>
            <a:avLst/>
            <a:gdLst/>
            <a:ahLst/>
            <a:cxnLst/>
            <a:rect r="r" b="b" t="t" l="l"/>
            <a:pathLst>
              <a:path h="1295400" w="1124712">
                <a:moveTo>
                  <a:pt x="0" y="0"/>
                </a:moveTo>
                <a:lnTo>
                  <a:pt x="1124712" y="0"/>
                </a:lnTo>
                <a:lnTo>
                  <a:pt x="1124712" y="1295400"/>
                </a:lnTo>
                <a:lnTo>
                  <a:pt x="0" y="1295400"/>
                </a:lnTo>
                <a:lnTo>
                  <a:pt x="0" y="0"/>
                </a:lnTo>
                <a:close/>
              </a:path>
            </a:pathLst>
          </a:custGeom>
          <a:blipFill>
            <a:blip r:embed="rId2"/>
            <a:stretch>
              <a:fillRect l="0" t="0" r="0" b="0"/>
            </a:stretch>
          </a:blipFill>
        </p:spPr>
      </p:sp>
      <p:sp>
        <p:nvSpPr>
          <p:cNvPr name="Freeform 3" id="3"/>
          <p:cNvSpPr/>
          <p:nvPr/>
        </p:nvSpPr>
        <p:spPr>
          <a:xfrm flipH="false" flipV="false" rot="0">
            <a:off x="3429000" y="1758696"/>
            <a:ext cx="2286000" cy="1136904"/>
          </a:xfrm>
          <a:custGeom>
            <a:avLst/>
            <a:gdLst/>
            <a:ahLst/>
            <a:cxnLst/>
            <a:rect r="r" b="b" t="t" l="l"/>
            <a:pathLst>
              <a:path h="1136904" w="2286000">
                <a:moveTo>
                  <a:pt x="0" y="0"/>
                </a:moveTo>
                <a:lnTo>
                  <a:pt x="2286000" y="0"/>
                </a:lnTo>
                <a:lnTo>
                  <a:pt x="2286000" y="1136904"/>
                </a:lnTo>
                <a:lnTo>
                  <a:pt x="0" y="1136904"/>
                </a:lnTo>
                <a:lnTo>
                  <a:pt x="0" y="0"/>
                </a:lnTo>
                <a:close/>
              </a:path>
            </a:pathLst>
          </a:custGeom>
          <a:blipFill>
            <a:blip r:embed="rId3"/>
            <a:stretch>
              <a:fillRect l="0" t="0" r="0" b="0"/>
            </a:stretch>
          </a:blipFill>
        </p:spPr>
      </p:sp>
      <p:grpSp>
        <p:nvGrpSpPr>
          <p:cNvPr name="Group 4" id="4"/>
          <p:cNvGrpSpPr>
            <a:grpSpLocks noChangeAspect="true"/>
          </p:cNvGrpSpPr>
          <p:nvPr/>
        </p:nvGrpSpPr>
        <p:grpSpPr>
          <a:xfrm rot="0">
            <a:off x="0" y="10316"/>
            <a:ext cx="9144000" cy="927002"/>
            <a:chOff x="0" y="0"/>
            <a:chExt cx="9144000" cy="926998"/>
          </a:xfrm>
        </p:grpSpPr>
        <p:sp>
          <p:nvSpPr>
            <p:cNvPr name="Freeform 5" id="5"/>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8133C4"/>
            </a:solidFill>
          </p:spPr>
        </p:sp>
      </p:grpSp>
      <p:grpSp>
        <p:nvGrpSpPr>
          <p:cNvPr name="Group 6" id="6"/>
          <p:cNvGrpSpPr>
            <a:grpSpLocks noChangeAspect="true"/>
          </p:cNvGrpSpPr>
          <p:nvPr/>
        </p:nvGrpSpPr>
        <p:grpSpPr>
          <a:xfrm rot="2787720">
            <a:off x="-537762" y="-295970"/>
            <a:ext cx="2522696" cy="2696766"/>
            <a:chOff x="0" y="0"/>
            <a:chExt cx="3363595" cy="3595688"/>
          </a:xfrm>
        </p:grpSpPr>
        <p:sp>
          <p:nvSpPr>
            <p:cNvPr name="Freeform 7" id="7"/>
            <p:cNvSpPr/>
            <p:nvPr/>
          </p:nvSpPr>
          <p:spPr>
            <a:xfrm flipH="false" flipV="false" rot="0">
              <a:off x="0" y="0"/>
              <a:ext cx="3363595" cy="3595624"/>
            </a:xfrm>
            <a:custGeom>
              <a:avLst/>
              <a:gdLst/>
              <a:ahLst/>
              <a:cxnLst/>
              <a:rect r="r" b="b" t="t" l="l"/>
              <a:pathLst>
                <a:path h="3595624" w="3363595">
                  <a:moveTo>
                    <a:pt x="0" y="1530604"/>
                  </a:moveTo>
                  <a:lnTo>
                    <a:pt x="0" y="1530604"/>
                  </a:lnTo>
                  <a:lnTo>
                    <a:pt x="2173224" y="3595624"/>
                  </a:lnTo>
                  <a:lnTo>
                    <a:pt x="3363595" y="3595624"/>
                  </a:lnTo>
                  <a:lnTo>
                    <a:pt x="3363595" y="3213862"/>
                  </a:lnTo>
                  <a:lnTo>
                    <a:pt x="3363595" y="0"/>
                  </a:lnTo>
                  <a:lnTo>
                    <a:pt x="1454404" y="0"/>
                  </a:lnTo>
                  <a:close/>
                </a:path>
              </a:pathLst>
            </a:custGeom>
            <a:blipFill>
              <a:blip r:embed="rId4"/>
              <a:stretch>
                <a:fillRect l="-6900" t="0" r="0" b="-1"/>
              </a:stretch>
            </a:blipFill>
          </p:spPr>
        </p:sp>
      </p:grpSp>
      <p:sp>
        <p:nvSpPr>
          <p:cNvPr name="Freeform 8" id="8"/>
          <p:cNvSpPr/>
          <p:nvPr/>
        </p:nvSpPr>
        <p:spPr>
          <a:xfrm flipH="false" flipV="false" rot="0">
            <a:off x="1378906" y="1872024"/>
            <a:ext cx="1485567" cy="1134504"/>
          </a:xfrm>
          <a:custGeom>
            <a:avLst/>
            <a:gdLst/>
            <a:ahLst/>
            <a:cxnLst/>
            <a:rect r="r" b="b" t="t" l="l"/>
            <a:pathLst>
              <a:path h="1134504" w="1485567">
                <a:moveTo>
                  <a:pt x="0" y="0"/>
                </a:moveTo>
                <a:lnTo>
                  <a:pt x="1485566" y="0"/>
                </a:lnTo>
                <a:lnTo>
                  <a:pt x="1485566" y="1134504"/>
                </a:lnTo>
                <a:lnTo>
                  <a:pt x="0" y="1134504"/>
                </a:lnTo>
                <a:lnTo>
                  <a:pt x="0" y="0"/>
                </a:lnTo>
                <a:close/>
              </a:path>
            </a:pathLst>
          </a:custGeom>
          <a:blipFill>
            <a:blip r:embed="rId5"/>
            <a:stretch>
              <a:fillRect l="0" t="0" r="0" b="0"/>
            </a:stretch>
          </a:blipFill>
        </p:spPr>
      </p:sp>
      <p:sp>
        <p:nvSpPr>
          <p:cNvPr name="TextBox 9" id="9"/>
          <p:cNvSpPr txBox="true"/>
          <p:nvPr/>
        </p:nvSpPr>
        <p:spPr>
          <a:xfrm rot="0">
            <a:off x="1369771" y="3576685"/>
            <a:ext cx="1518580" cy="787060"/>
          </a:xfrm>
          <a:prstGeom prst="rect">
            <a:avLst/>
          </a:prstGeom>
        </p:spPr>
        <p:txBody>
          <a:bodyPr anchor="t" rtlCol="false" tIns="0" lIns="0" bIns="0" rIns="0">
            <a:spAutoFit/>
          </a:bodyPr>
          <a:lstStyle/>
          <a:p>
            <a:pPr algn="ctr">
              <a:lnSpc>
                <a:spcPts val="1567"/>
              </a:lnSpc>
            </a:pPr>
            <a:r>
              <a:rPr lang="en-US" sz="1299">
                <a:solidFill>
                  <a:srgbClr val="1A0A27"/>
                </a:solidFill>
                <a:latin typeface="Nunito"/>
                <a:ea typeface="Nunito"/>
                <a:cs typeface="Nunito"/>
                <a:sym typeface="Nunito"/>
              </a:rPr>
              <a:t>On tablets, mobiles or desktops, where the apps have been </a:t>
            </a:r>
          </a:p>
          <a:p>
            <a:pPr algn="ctr">
              <a:lnSpc>
                <a:spcPts val="1247"/>
              </a:lnSpc>
            </a:pPr>
            <a:r>
              <a:rPr lang="en-US" sz="1299" spc="1">
                <a:solidFill>
                  <a:srgbClr val="1A0A27"/>
                </a:solidFill>
                <a:latin typeface="Nunito"/>
                <a:ea typeface="Nunito"/>
                <a:cs typeface="Nunito"/>
                <a:sym typeface="Nunito"/>
              </a:rPr>
              <a:t>downloaded. </a:t>
            </a:r>
          </a:p>
        </p:txBody>
      </p:sp>
      <p:sp>
        <p:nvSpPr>
          <p:cNvPr name="TextBox 10" id="10"/>
          <p:cNvSpPr txBox="true"/>
          <p:nvPr/>
        </p:nvSpPr>
        <p:spPr>
          <a:xfrm rot="0">
            <a:off x="3775872" y="3576685"/>
            <a:ext cx="1667485" cy="393868"/>
          </a:xfrm>
          <a:prstGeom prst="rect">
            <a:avLst/>
          </a:prstGeom>
        </p:spPr>
        <p:txBody>
          <a:bodyPr anchor="t" rtlCol="false" tIns="0" lIns="0" bIns="0" rIns="0">
            <a:spAutoFit/>
          </a:bodyPr>
          <a:lstStyle/>
          <a:p>
            <a:pPr algn="ctr">
              <a:lnSpc>
                <a:spcPts val="1567"/>
              </a:lnSpc>
            </a:pPr>
            <a:r>
              <a:rPr lang="en-US" sz="1299">
                <a:solidFill>
                  <a:srgbClr val="1A0A27"/>
                </a:solidFill>
                <a:latin typeface="Nunito"/>
                <a:ea typeface="Nunito"/>
                <a:cs typeface="Nunito"/>
                <a:sym typeface="Nunito"/>
              </a:rPr>
              <a:t>At school, we use the apps on our tablets </a:t>
            </a:r>
          </a:p>
        </p:txBody>
      </p:sp>
      <p:sp>
        <p:nvSpPr>
          <p:cNvPr name="TextBox 11" id="11"/>
          <p:cNvSpPr txBox="true"/>
          <p:nvPr/>
        </p:nvSpPr>
        <p:spPr>
          <a:xfrm rot="0">
            <a:off x="4002053" y="3969877"/>
            <a:ext cx="1162374" cy="204892"/>
          </a:xfrm>
          <a:prstGeom prst="rect">
            <a:avLst/>
          </a:prstGeom>
        </p:spPr>
        <p:txBody>
          <a:bodyPr anchor="t" rtlCol="false" tIns="0" lIns="0" bIns="0" rIns="0">
            <a:spAutoFit/>
          </a:bodyPr>
          <a:lstStyle/>
          <a:p>
            <a:pPr algn="l">
              <a:lnSpc>
                <a:spcPts val="1567"/>
              </a:lnSpc>
            </a:pPr>
            <a:r>
              <a:rPr lang="en-US" sz="1299">
                <a:solidFill>
                  <a:srgbClr val="1A0A27"/>
                </a:solidFill>
                <a:latin typeface="Nunito"/>
                <a:ea typeface="Nunito"/>
                <a:cs typeface="Nunito"/>
                <a:sym typeface="Nunito"/>
              </a:rPr>
              <a:t>and computers.</a:t>
            </a:r>
          </a:p>
        </p:txBody>
      </p:sp>
      <p:sp>
        <p:nvSpPr>
          <p:cNvPr name="TextBox 12" id="12"/>
          <p:cNvSpPr txBox="true"/>
          <p:nvPr/>
        </p:nvSpPr>
        <p:spPr>
          <a:xfrm rot="0">
            <a:off x="6281395" y="3576685"/>
            <a:ext cx="1757039" cy="598084"/>
          </a:xfrm>
          <a:prstGeom prst="rect">
            <a:avLst/>
          </a:prstGeom>
        </p:spPr>
        <p:txBody>
          <a:bodyPr anchor="t" rtlCol="false" tIns="0" lIns="0" bIns="0" rIns="0">
            <a:spAutoFit/>
          </a:bodyPr>
          <a:lstStyle/>
          <a:p>
            <a:pPr algn="ctr">
              <a:lnSpc>
                <a:spcPts val="1567"/>
              </a:lnSpc>
            </a:pPr>
            <a:r>
              <a:rPr lang="en-US" sz="1299">
                <a:solidFill>
                  <a:srgbClr val="1A0A27"/>
                </a:solidFill>
                <a:latin typeface="Nunito"/>
                <a:ea typeface="Nunito"/>
                <a:cs typeface="Nunito"/>
                <a:sym typeface="Nunito"/>
              </a:rPr>
              <a:t>At home, you can download the app on to any mobiles, tablets </a:t>
            </a:r>
          </a:p>
        </p:txBody>
      </p:sp>
      <p:sp>
        <p:nvSpPr>
          <p:cNvPr name="TextBox 13" id="13"/>
          <p:cNvSpPr txBox="true"/>
          <p:nvPr/>
        </p:nvSpPr>
        <p:spPr>
          <a:xfrm rot="0">
            <a:off x="6614770" y="4187428"/>
            <a:ext cx="1032539" cy="176317"/>
          </a:xfrm>
          <a:prstGeom prst="rect">
            <a:avLst/>
          </a:prstGeom>
        </p:spPr>
        <p:txBody>
          <a:bodyPr anchor="t" rtlCol="false" tIns="0" lIns="0" bIns="0" rIns="0">
            <a:spAutoFit/>
          </a:bodyPr>
          <a:lstStyle/>
          <a:p>
            <a:pPr algn="l">
              <a:lnSpc>
                <a:spcPts val="1247"/>
              </a:lnSpc>
            </a:pPr>
            <a:r>
              <a:rPr lang="en-US" sz="1299">
                <a:solidFill>
                  <a:srgbClr val="1A0A27"/>
                </a:solidFill>
                <a:latin typeface="Nunito"/>
                <a:ea typeface="Nunito"/>
                <a:cs typeface="Nunito"/>
                <a:sym typeface="Nunito"/>
              </a:rPr>
              <a:t>or computers.</a:t>
            </a:r>
          </a:p>
        </p:txBody>
      </p:sp>
      <p:sp>
        <p:nvSpPr>
          <p:cNvPr name="TextBox 14" id="14"/>
          <p:cNvSpPr txBox="true"/>
          <p:nvPr/>
        </p:nvSpPr>
        <p:spPr>
          <a:xfrm rot="0">
            <a:off x="1688859" y="3135516"/>
            <a:ext cx="823798" cy="312268"/>
          </a:xfrm>
          <a:prstGeom prst="rect">
            <a:avLst/>
          </a:prstGeom>
        </p:spPr>
        <p:txBody>
          <a:bodyPr anchor="t" rtlCol="false" tIns="0" lIns="0" bIns="0" rIns="0">
            <a:spAutoFit/>
          </a:bodyPr>
          <a:lstStyle/>
          <a:p>
            <a:pPr algn="l">
              <a:lnSpc>
                <a:spcPts val="2520"/>
              </a:lnSpc>
            </a:pPr>
            <a:r>
              <a:rPr lang="en-US" b="true" sz="1800">
                <a:solidFill>
                  <a:srgbClr val="1A0A27"/>
                </a:solidFill>
                <a:latin typeface="Nunito Semi-Bold"/>
                <a:ea typeface="Nunito Semi-Bold"/>
                <a:cs typeface="Nunito Semi-Bold"/>
                <a:sym typeface="Nunito Semi-Bold"/>
              </a:rPr>
              <a:t>Devices</a:t>
            </a:r>
          </a:p>
        </p:txBody>
      </p:sp>
      <p:sp>
        <p:nvSpPr>
          <p:cNvPr name="TextBox 15" id="15"/>
          <p:cNvSpPr txBox="true"/>
          <p:nvPr/>
        </p:nvSpPr>
        <p:spPr>
          <a:xfrm rot="0">
            <a:off x="4217984" y="3135516"/>
            <a:ext cx="721900" cy="312268"/>
          </a:xfrm>
          <a:prstGeom prst="rect">
            <a:avLst/>
          </a:prstGeom>
        </p:spPr>
        <p:txBody>
          <a:bodyPr anchor="t" rtlCol="false" tIns="0" lIns="0" bIns="0" rIns="0">
            <a:spAutoFit/>
          </a:bodyPr>
          <a:lstStyle/>
          <a:p>
            <a:pPr algn="l">
              <a:lnSpc>
                <a:spcPts val="2520"/>
              </a:lnSpc>
            </a:pPr>
            <a:r>
              <a:rPr lang="en-US" b="true" sz="1800">
                <a:solidFill>
                  <a:srgbClr val="1A0A27"/>
                </a:solidFill>
                <a:latin typeface="Nunito Semi-Bold"/>
                <a:ea typeface="Nunito Semi-Bold"/>
                <a:cs typeface="Nunito Semi-Bold"/>
                <a:sym typeface="Nunito Semi-Bold"/>
              </a:rPr>
              <a:t>School</a:t>
            </a:r>
          </a:p>
        </p:txBody>
      </p:sp>
      <p:sp>
        <p:nvSpPr>
          <p:cNvPr name="TextBox 16" id="16"/>
          <p:cNvSpPr txBox="true"/>
          <p:nvPr/>
        </p:nvSpPr>
        <p:spPr>
          <a:xfrm rot="0">
            <a:off x="6672682" y="3135516"/>
            <a:ext cx="636956" cy="312268"/>
          </a:xfrm>
          <a:prstGeom prst="rect">
            <a:avLst/>
          </a:prstGeom>
        </p:spPr>
        <p:txBody>
          <a:bodyPr anchor="t" rtlCol="false" tIns="0" lIns="0" bIns="0" rIns="0">
            <a:spAutoFit/>
          </a:bodyPr>
          <a:lstStyle/>
          <a:p>
            <a:pPr algn="l">
              <a:lnSpc>
                <a:spcPts val="2520"/>
              </a:lnSpc>
            </a:pPr>
            <a:r>
              <a:rPr lang="en-US" b="true" sz="1800">
                <a:solidFill>
                  <a:srgbClr val="1A0A27"/>
                </a:solidFill>
                <a:latin typeface="Nunito Semi-Bold"/>
                <a:ea typeface="Nunito Semi-Bold"/>
                <a:cs typeface="Nunito Semi-Bold"/>
                <a:sym typeface="Nunito Semi-Bold"/>
              </a:rPr>
              <a:t>Home</a:t>
            </a:r>
          </a:p>
        </p:txBody>
      </p:sp>
      <p:sp>
        <p:nvSpPr>
          <p:cNvPr name="TextBox 17" id="17"/>
          <p:cNvSpPr txBox="true"/>
          <p:nvPr/>
        </p:nvSpPr>
        <p:spPr>
          <a:xfrm rot="0">
            <a:off x="1535935" y="94012"/>
            <a:ext cx="4410075"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How do we practise?</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C6E8FF"/>
        </a:solidFill>
      </p:bgPr>
    </p:bg>
    <p:spTree>
      <p:nvGrpSpPr>
        <p:cNvPr id="1" name=""/>
        <p:cNvGrpSpPr/>
        <p:nvPr/>
      </p:nvGrpSpPr>
      <p:grpSpPr>
        <a:xfrm>
          <a:off x="0" y="0"/>
          <a:ext cx="0" cy="0"/>
          <a:chOff x="0" y="0"/>
          <a:chExt cx="0" cy="0"/>
        </a:xfrm>
      </p:grpSpPr>
      <p:sp>
        <p:nvSpPr>
          <p:cNvPr name="Freeform 2" id="2"/>
          <p:cNvSpPr/>
          <p:nvPr/>
        </p:nvSpPr>
        <p:spPr>
          <a:xfrm flipH="false" flipV="false" rot="0">
            <a:off x="1728216" y="533400"/>
            <a:ext cx="5620512" cy="4114800"/>
          </a:xfrm>
          <a:custGeom>
            <a:avLst/>
            <a:gdLst/>
            <a:ahLst/>
            <a:cxnLst/>
            <a:rect r="r" b="b" t="t" l="l"/>
            <a:pathLst>
              <a:path h="4114800" w="5620512">
                <a:moveTo>
                  <a:pt x="0" y="0"/>
                </a:moveTo>
                <a:lnTo>
                  <a:pt x="5620512" y="0"/>
                </a:lnTo>
                <a:lnTo>
                  <a:pt x="5620512" y="4114800"/>
                </a:lnTo>
                <a:lnTo>
                  <a:pt x="0" y="4114800"/>
                </a:lnTo>
                <a:lnTo>
                  <a:pt x="0" y="0"/>
                </a:lnTo>
                <a:close/>
              </a:path>
            </a:pathLst>
          </a:custGeom>
          <a:blipFill>
            <a:blip r:embed="rId2"/>
            <a:stretch>
              <a:fillRect l="0" t="0" r="0" b="0"/>
            </a:stretch>
          </a:blipFill>
        </p:spPr>
      </p:sp>
      <p:sp>
        <p:nvSpPr>
          <p:cNvPr name="Freeform 3" id="3"/>
          <p:cNvSpPr/>
          <p:nvPr/>
        </p:nvSpPr>
        <p:spPr>
          <a:xfrm flipH="false" flipV="false" rot="0">
            <a:off x="1786128" y="569976"/>
            <a:ext cx="5507736" cy="4002024"/>
          </a:xfrm>
          <a:custGeom>
            <a:avLst/>
            <a:gdLst/>
            <a:ahLst/>
            <a:cxnLst/>
            <a:rect r="r" b="b" t="t" l="l"/>
            <a:pathLst>
              <a:path h="4002024" w="5507736">
                <a:moveTo>
                  <a:pt x="0" y="0"/>
                </a:moveTo>
                <a:lnTo>
                  <a:pt x="5507736" y="0"/>
                </a:lnTo>
                <a:lnTo>
                  <a:pt x="5507736" y="4002024"/>
                </a:lnTo>
                <a:lnTo>
                  <a:pt x="0" y="4002024"/>
                </a:lnTo>
                <a:lnTo>
                  <a:pt x="0" y="0"/>
                </a:lnTo>
                <a:close/>
              </a:path>
            </a:pathLst>
          </a:custGeom>
          <a:blipFill>
            <a:blip r:embed="rId3"/>
            <a:stretch>
              <a:fillRect l="0" t="0" r="0" b="0"/>
            </a:stretch>
          </a:blipFill>
        </p:spPr>
      </p:sp>
      <p:sp>
        <p:nvSpPr>
          <p:cNvPr name="Freeform 4" id="4"/>
          <p:cNvSpPr/>
          <p:nvPr/>
        </p:nvSpPr>
        <p:spPr>
          <a:xfrm flipH="false" flipV="false" rot="0">
            <a:off x="6854952" y="1917192"/>
            <a:ext cx="2289048" cy="3224784"/>
          </a:xfrm>
          <a:custGeom>
            <a:avLst/>
            <a:gdLst/>
            <a:ahLst/>
            <a:cxnLst/>
            <a:rect r="r" b="b" t="t" l="l"/>
            <a:pathLst>
              <a:path h="3224784" w="2289048">
                <a:moveTo>
                  <a:pt x="0" y="0"/>
                </a:moveTo>
                <a:lnTo>
                  <a:pt x="2289048" y="0"/>
                </a:lnTo>
                <a:lnTo>
                  <a:pt x="2289048" y="3224784"/>
                </a:lnTo>
                <a:lnTo>
                  <a:pt x="0" y="3224784"/>
                </a:lnTo>
                <a:lnTo>
                  <a:pt x="0" y="0"/>
                </a:lnTo>
                <a:close/>
              </a:path>
            </a:pathLst>
          </a:custGeom>
          <a:blipFill>
            <a:blip r:embed="rId4"/>
            <a:stretch>
              <a:fillRect l="0" t="0" r="0" b="0"/>
            </a:stretch>
          </a:blipFill>
        </p:spPr>
      </p:sp>
      <p:grpSp>
        <p:nvGrpSpPr>
          <p:cNvPr name="Group 5" id="5"/>
          <p:cNvGrpSpPr>
            <a:grpSpLocks noChangeAspect="true"/>
          </p:cNvGrpSpPr>
          <p:nvPr/>
        </p:nvGrpSpPr>
        <p:grpSpPr>
          <a:xfrm rot="-556800">
            <a:off x="-375676" y="-326965"/>
            <a:ext cx="5098171" cy="4245702"/>
            <a:chOff x="0" y="0"/>
            <a:chExt cx="6797561" cy="5660936"/>
          </a:xfrm>
        </p:grpSpPr>
        <p:sp>
          <p:nvSpPr>
            <p:cNvPr name="Freeform 6" id="6"/>
            <p:cNvSpPr/>
            <p:nvPr/>
          </p:nvSpPr>
          <p:spPr>
            <a:xfrm flipH="false" flipV="false" rot="0">
              <a:off x="0" y="0"/>
              <a:ext cx="6797548" cy="5660898"/>
            </a:xfrm>
            <a:custGeom>
              <a:avLst/>
              <a:gdLst/>
              <a:ahLst/>
              <a:cxnLst/>
              <a:rect r="r" b="b" t="t" l="l"/>
              <a:pathLst>
                <a:path h="5660898" w="6797548">
                  <a:moveTo>
                    <a:pt x="924941" y="0"/>
                  </a:moveTo>
                  <a:lnTo>
                    <a:pt x="924941" y="0"/>
                  </a:lnTo>
                  <a:lnTo>
                    <a:pt x="0" y="5660898"/>
                  </a:lnTo>
                  <a:lnTo>
                    <a:pt x="6797548" y="5660136"/>
                  </a:lnTo>
                  <a:lnTo>
                    <a:pt x="6797040" y="959485"/>
                  </a:lnTo>
                  <a:close/>
                </a:path>
              </a:pathLst>
            </a:custGeom>
            <a:blipFill>
              <a:blip r:embed="rId5"/>
              <a:stretch>
                <a:fillRect l="-48" t="-18683" r="0" b="0"/>
              </a:stretch>
            </a:blipFill>
          </p:spPr>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FE4C9"/>
        </a:solidFill>
      </p:bgPr>
    </p:bg>
    <p:spTree>
      <p:nvGrpSpPr>
        <p:cNvPr id="1" name=""/>
        <p:cNvGrpSpPr/>
        <p:nvPr/>
      </p:nvGrpSpPr>
      <p:grpSpPr>
        <a:xfrm>
          <a:off x="0" y="0"/>
          <a:ext cx="0" cy="0"/>
          <a:chOff x="0" y="0"/>
          <a:chExt cx="0" cy="0"/>
        </a:xfrm>
      </p:grpSpPr>
      <p:sp>
        <p:nvSpPr>
          <p:cNvPr name="Freeform 2" id="2"/>
          <p:cNvSpPr/>
          <p:nvPr/>
        </p:nvSpPr>
        <p:spPr>
          <a:xfrm flipH="false" flipV="false" rot="0">
            <a:off x="1111606" y="1382582"/>
            <a:ext cx="1996764" cy="3167120"/>
          </a:xfrm>
          <a:custGeom>
            <a:avLst/>
            <a:gdLst/>
            <a:ahLst/>
            <a:cxnLst/>
            <a:rect r="r" b="b" t="t" l="l"/>
            <a:pathLst>
              <a:path h="3167120" w="1996764">
                <a:moveTo>
                  <a:pt x="0" y="0"/>
                </a:moveTo>
                <a:lnTo>
                  <a:pt x="1996763" y="0"/>
                </a:lnTo>
                <a:lnTo>
                  <a:pt x="1996763" y="3167120"/>
                </a:lnTo>
                <a:lnTo>
                  <a:pt x="0" y="316712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3565474" y="1399527"/>
            <a:ext cx="1996764" cy="3167120"/>
          </a:xfrm>
          <a:custGeom>
            <a:avLst/>
            <a:gdLst/>
            <a:ahLst/>
            <a:cxnLst/>
            <a:rect r="r" b="b" t="t" l="l"/>
            <a:pathLst>
              <a:path h="3167120" w="1996764">
                <a:moveTo>
                  <a:pt x="0" y="0"/>
                </a:moveTo>
                <a:lnTo>
                  <a:pt x="1996764" y="0"/>
                </a:lnTo>
                <a:lnTo>
                  <a:pt x="1996764" y="3167120"/>
                </a:lnTo>
                <a:lnTo>
                  <a:pt x="0" y="31671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6001569" y="1399527"/>
            <a:ext cx="1996764" cy="3167120"/>
          </a:xfrm>
          <a:custGeom>
            <a:avLst/>
            <a:gdLst/>
            <a:ahLst/>
            <a:cxnLst/>
            <a:rect r="r" b="b" t="t" l="l"/>
            <a:pathLst>
              <a:path h="3167120" w="1996764">
                <a:moveTo>
                  <a:pt x="0" y="0"/>
                </a:moveTo>
                <a:lnTo>
                  <a:pt x="1996764" y="0"/>
                </a:lnTo>
                <a:lnTo>
                  <a:pt x="1996764" y="3167120"/>
                </a:lnTo>
                <a:lnTo>
                  <a:pt x="0" y="316712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429512" y="1591056"/>
            <a:ext cx="1234440" cy="1234440"/>
          </a:xfrm>
          <a:custGeom>
            <a:avLst/>
            <a:gdLst/>
            <a:ahLst/>
            <a:cxnLst/>
            <a:rect r="r" b="b" t="t" l="l"/>
            <a:pathLst>
              <a:path h="1234440" w="1234440">
                <a:moveTo>
                  <a:pt x="0" y="0"/>
                </a:moveTo>
                <a:lnTo>
                  <a:pt x="1234440" y="0"/>
                </a:lnTo>
                <a:lnTo>
                  <a:pt x="1234440" y="1234440"/>
                </a:lnTo>
                <a:lnTo>
                  <a:pt x="0" y="1234440"/>
                </a:lnTo>
                <a:lnTo>
                  <a:pt x="0" y="0"/>
                </a:lnTo>
                <a:close/>
              </a:path>
            </a:pathLst>
          </a:custGeom>
          <a:blipFill>
            <a:blip r:embed="rId8"/>
            <a:stretch>
              <a:fillRect l="0" t="0" r="0" b="0"/>
            </a:stretch>
          </a:blipFill>
        </p:spPr>
      </p:sp>
      <p:sp>
        <p:nvSpPr>
          <p:cNvPr name="Freeform 6" id="6"/>
          <p:cNvSpPr/>
          <p:nvPr/>
        </p:nvSpPr>
        <p:spPr>
          <a:xfrm flipH="false" flipV="false" rot="0">
            <a:off x="3745992" y="1776984"/>
            <a:ext cx="1588008" cy="795528"/>
          </a:xfrm>
          <a:custGeom>
            <a:avLst/>
            <a:gdLst/>
            <a:ahLst/>
            <a:cxnLst/>
            <a:rect r="r" b="b" t="t" l="l"/>
            <a:pathLst>
              <a:path h="795528" w="1588008">
                <a:moveTo>
                  <a:pt x="0" y="0"/>
                </a:moveTo>
                <a:lnTo>
                  <a:pt x="1588008" y="0"/>
                </a:lnTo>
                <a:lnTo>
                  <a:pt x="1588008" y="795528"/>
                </a:lnTo>
                <a:lnTo>
                  <a:pt x="0" y="795528"/>
                </a:lnTo>
                <a:lnTo>
                  <a:pt x="0" y="0"/>
                </a:lnTo>
                <a:close/>
              </a:path>
            </a:pathLst>
          </a:custGeom>
          <a:blipFill>
            <a:blip r:embed="rId9"/>
            <a:stretch>
              <a:fillRect l="0" t="0" r="0" b="0"/>
            </a:stretch>
          </a:blipFill>
        </p:spPr>
      </p:sp>
      <p:sp>
        <p:nvSpPr>
          <p:cNvPr name="Freeform 7" id="7"/>
          <p:cNvSpPr/>
          <p:nvPr/>
        </p:nvSpPr>
        <p:spPr>
          <a:xfrm flipH="false" flipV="false" rot="0">
            <a:off x="6214872" y="1789176"/>
            <a:ext cx="1612392" cy="819912"/>
          </a:xfrm>
          <a:custGeom>
            <a:avLst/>
            <a:gdLst/>
            <a:ahLst/>
            <a:cxnLst/>
            <a:rect r="r" b="b" t="t" l="l"/>
            <a:pathLst>
              <a:path h="819912" w="1612392">
                <a:moveTo>
                  <a:pt x="0" y="0"/>
                </a:moveTo>
                <a:lnTo>
                  <a:pt x="1612392" y="0"/>
                </a:lnTo>
                <a:lnTo>
                  <a:pt x="1612392" y="819912"/>
                </a:lnTo>
                <a:lnTo>
                  <a:pt x="0" y="819912"/>
                </a:lnTo>
                <a:lnTo>
                  <a:pt x="0" y="0"/>
                </a:lnTo>
                <a:close/>
              </a:path>
            </a:pathLst>
          </a:custGeom>
          <a:blipFill>
            <a:blip r:embed="rId10"/>
            <a:stretch>
              <a:fillRect l="0" t="0" r="0" b="0"/>
            </a:stretch>
          </a:blipFill>
        </p:spPr>
      </p:sp>
      <p:sp>
        <p:nvSpPr>
          <p:cNvPr name="Freeform 8" id="8"/>
          <p:cNvSpPr/>
          <p:nvPr/>
        </p:nvSpPr>
        <p:spPr>
          <a:xfrm flipH="false" flipV="false" rot="0">
            <a:off x="6269736" y="1825752"/>
            <a:ext cx="1499616" cy="707136"/>
          </a:xfrm>
          <a:custGeom>
            <a:avLst/>
            <a:gdLst/>
            <a:ahLst/>
            <a:cxnLst/>
            <a:rect r="r" b="b" t="t" l="l"/>
            <a:pathLst>
              <a:path h="707136" w="1499616">
                <a:moveTo>
                  <a:pt x="0" y="0"/>
                </a:moveTo>
                <a:lnTo>
                  <a:pt x="1499616" y="0"/>
                </a:lnTo>
                <a:lnTo>
                  <a:pt x="1499616" y="707136"/>
                </a:lnTo>
                <a:lnTo>
                  <a:pt x="0" y="707136"/>
                </a:lnTo>
                <a:lnTo>
                  <a:pt x="0" y="0"/>
                </a:lnTo>
                <a:close/>
              </a:path>
            </a:pathLst>
          </a:custGeom>
          <a:blipFill>
            <a:blip r:embed="rId11"/>
            <a:stretch>
              <a:fillRect l="0" t="0" r="0" b="0"/>
            </a:stretch>
          </a:blipFill>
        </p:spPr>
      </p:sp>
      <p:grpSp>
        <p:nvGrpSpPr>
          <p:cNvPr name="Group 9" id="9"/>
          <p:cNvGrpSpPr>
            <a:grpSpLocks noChangeAspect="true"/>
          </p:cNvGrpSpPr>
          <p:nvPr/>
        </p:nvGrpSpPr>
        <p:grpSpPr>
          <a:xfrm rot="0">
            <a:off x="0" y="10316"/>
            <a:ext cx="9144000" cy="927002"/>
            <a:chOff x="0" y="0"/>
            <a:chExt cx="9144000" cy="926998"/>
          </a:xfrm>
        </p:grpSpPr>
        <p:sp>
          <p:nvSpPr>
            <p:cNvPr name="Freeform 10" id="10"/>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FF7100"/>
            </a:solidFill>
          </p:spPr>
        </p:sp>
      </p:grpSp>
      <p:grpSp>
        <p:nvGrpSpPr>
          <p:cNvPr name="Group 11" id="11"/>
          <p:cNvGrpSpPr>
            <a:grpSpLocks noChangeAspect="true"/>
          </p:cNvGrpSpPr>
          <p:nvPr/>
        </p:nvGrpSpPr>
        <p:grpSpPr>
          <a:xfrm rot="2787720">
            <a:off x="-529780" y="-286969"/>
            <a:ext cx="2599944" cy="2696766"/>
            <a:chOff x="0" y="0"/>
            <a:chExt cx="3466592" cy="3595688"/>
          </a:xfrm>
        </p:grpSpPr>
        <p:sp>
          <p:nvSpPr>
            <p:cNvPr name="Freeform 12" id="12"/>
            <p:cNvSpPr/>
            <p:nvPr/>
          </p:nvSpPr>
          <p:spPr>
            <a:xfrm flipH="false" flipV="false" rot="0">
              <a:off x="0" y="0"/>
              <a:ext cx="3466592" cy="3595624"/>
            </a:xfrm>
            <a:custGeom>
              <a:avLst/>
              <a:gdLst/>
              <a:ahLst/>
              <a:cxnLst/>
              <a:rect r="r" b="b" t="t" l="l"/>
              <a:pathLst>
                <a:path h="3595624" w="3466592">
                  <a:moveTo>
                    <a:pt x="0" y="1567434"/>
                  </a:moveTo>
                  <a:lnTo>
                    <a:pt x="0" y="1567434"/>
                  </a:lnTo>
                  <a:lnTo>
                    <a:pt x="2134489" y="3595624"/>
                  </a:lnTo>
                  <a:lnTo>
                    <a:pt x="3466592" y="3595624"/>
                  </a:lnTo>
                  <a:lnTo>
                    <a:pt x="3466592" y="0"/>
                  </a:lnTo>
                  <a:lnTo>
                    <a:pt x="1489456" y="0"/>
                  </a:lnTo>
                  <a:close/>
                </a:path>
              </a:pathLst>
            </a:custGeom>
            <a:blipFill>
              <a:blip r:embed="rId12"/>
              <a:stretch>
                <a:fillRect l="-3723" t="0" r="0" b="-1"/>
              </a:stretch>
            </a:blipFill>
          </p:spPr>
        </p:sp>
      </p:grpSp>
      <p:grpSp>
        <p:nvGrpSpPr>
          <p:cNvPr name="Group 13" id="13"/>
          <p:cNvGrpSpPr>
            <a:grpSpLocks noChangeAspect="true"/>
          </p:cNvGrpSpPr>
          <p:nvPr/>
        </p:nvGrpSpPr>
        <p:grpSpPr>
          <a:xfrm rot="2787720">
            <a:off x="1665646" y="655406"/>
            <a:ext cx="1" cy="2696766"/>
            <a:chOff x="0" y="0"/>
            <a:chExt cx="1" cy="3595688"/>
          </a:xfrm>
        </p:grpSpPr>
        <p:sp>
          <p:nvSpPr>
            <p:cNvPr name="Freeform 14" id="14"/>
            <p:cNvSpPr/>
            <p:nvPr/>
          </p:nvSpPr>
          <p:spPr>
            <a:xfrm flipH="false" flipV="false" rot="0">
              <a:off x="0" y="0"/>
              <a:ext cx="0" cy="3595624"/>
            </a:xfrm>
            <a:custGeom>
              <a:avLst/>
              <a:gdLst/>
              <a:ahLst/>
              <a:cxnLst/>
              <a:rect r="r" b="b" t="t" l="l"/>
              <a:pathLst>
                <a:path h="3595624" w="0">
                  <a:moveTo>
                    <a:pt x="0" y="0"/>
                  </a:moveTo>
                  <a:lnTo>
                    <a:pt x="0" y="3595624"/>
                  </a:lnTo>
                  <a:lnTo>
                    <a:pt x="0" y="0"/>
                  </a:lnTo>
                  <a:lnTo>
                    <a:pt x="0" y="0"/>
                  </a:lnTo>
                  <a:close/>
                </a:path>
              </a:pathLst>
            </a:custGeom>
            <a:blipFill>
              <a:blip r:embed="rId13"/>
              <a:stretch>
                <a:fillRect l="0" t="0" r="-2147483648" b="-1"/>
              </a:stretch>
            </a:blipFill>
          </p:spPr>
        </p:sp>
      </p:grpSp>
      <p:sp>
        <p:nvSpPr>
          <p:cNvPr name="TextBox 15" id="15"/>
          <p:cNvSpPr txBox="true"/>
          <p:nvPr/>
        </p:nvSpPr>
        <p:spPr>
          <a:xfrm rot="0">
            <a:off x="1376362" y="3334674"/>
            <a:ext cx="1551061" cy="662988"/>
          </a:xfrm>
          <a:prstGeom prst="rect">
            <a:avLst/>
          </a:prstGeom>
        </p:spPr>
        <p:txBody>
          <a:bodyPr anchor="t" rtlCol="false" tIns="0" lIns="0" bIns="0" rIns="0">
            <a:spAutoFit/>
          </a:bodyPr>
          <a:lstStyle/>
          <a:p>
            <a:pPr algn="ctr">
              <a:lnSpc>
                <a:spcPts val="1703"/>
              </a:lnSpc>
            </a:pPr>
            <a:r>
              <a:rPr lang="en-US" sz="1399">
                <a:solidFill>
                  <a:srgbClr val="FFFFFF"/>
                </a:solidFill>
                <a:latin typeface="Nunito"/>
                <a:ea typeface="Nunito"/>
                <a:cs typeface="Nunito"/>
                <a:sym typeface="Nunito"/>
              </a:rPr>
              <a:t>You will have your own unique login which works on </a:t>
            </a:r>
          </a:p>
        </p:txBody>
      </p:sp>
      <p:sp>
        <p:nvSpPr>
          <p:cNvPr name="TextBox 16" id="16"/>
          <p:cNvSpPr txBox="true"/>
          <p:nvPr/>
        </p:nvSpPr>
        <p:spPr>
          <a:xfrm rot="0">
            <a:off x="1671638" y="3983898"/>
            <a:ext cx="901341" cy="230172"/>
          </a:xfrm>
          <a:prstGeom prst="rect">
            <a:avLst/>
          </a:prstGeom>
        </p:spPr>
        <p:txBody>
          <a:bodyPr anchor="t" rtlCol="false" tIns="0" lIns="0" bIns="0" rIns="0">
            <a:spAutoFit/>
          </a:bodyPr>
          <a:lstStyle/>
          <a:p>
            <a:pPr algn="l">
              <a:lnSpc>
                <a:spcPts val="1703"/>
              </a:lnSpc>
            </a:pPr>
            <a:r>
              <a:rPr lang="en-US" sz="1399" spc="2">
                <a:solidFill>
                  <a:srgbClr val="FFFFFF"/>
                </a:solidFill>
                <a:latin typeface="Nunito"/>
                <a:ea typeface="Nunito"/>
                <a:cs typeface="Nunito"/>
                <a:sym typeface="Nunito"/>
              </a:rPr>
              <a:t>any device.</a:t>
            </a:r>
          </a:p>
        </p:txBody>
      </p:sp>
      <p:sp>
        <p:nvSpPr>
          <p:cNvPr name="TextBox 17" id="17"/>
          <p:cNvSpPr txBox="true"/>
          <p:nvPr/>
        </p:nvSpPr>
        <p:spPr>
          <a:xfrm rot="0">
            <a:off x="3979850" y="3359439"/>
            <a:ext cx="1188206" cy="220647"/>
          </a:xfrm>
          <a:prstGeom prst="rect">
            <a:avLst/>
          </a:prstGeom>
        </p:spPr>
        <p:txBody>
          <a:bodyPr anchor="t" rtlCol="false" tIns="0" lIns="0" bIns="0" rIns="0">
            <a:spAutoFit/>
          </a:bodyPr>
          <a:lstStyle/>
          <a:p>
            <a:pPr algn="l">
              <a:lnSpc>
                <a:spcPts val="1692"/>
              </a:lnSpc>
            </a:pPr>
            <a:r>
              <a:rPr lang="en-US" sz="1399" spc="1">
                <a:solidFill>
                  <a:srgbClr val="332533"/>
                </a:solidFill>
                <a:latin typeface="Nunito"/>
                <a:ea typeface="Nunito"/>
                <a:cs typeface="Nunito"/>
                <a:sym typeface="Nunito"/>
              </a:rPr>
              <a:t>You can log in </a:t>
            </a:r>
          </a:p>
        </p:txBody>
      </p:sp>
      <p:sp>
        <p:nvSpPr>
          <p:cNvPr name="TextBox 18" id="18"/>
          <p:cNvSpPr txBox="true"/>
          <p:nvPr/>
        </p:nvSpPr>
        <p:spPr>
          <a:xfrm rot="0">
            <a:off x="3930634" y="3572799"/>
            <a:ext cx="1288685" cy="220647"/>
          </a:xfrm>
          <a:prstGeom prst="rect">
            <a:avLst/>
          </a:prstGeom>
        </p:spPr>
        <p:txBody>
          <a:bodyPr anchor="t" rtlCol="false" tIns="0" lIns="0" bIns="0" rIns="0">
            <a:spAutoFit/>
          </a:bodyPr>
          <a:lstStyle/>
          <a:p>
            <a:pPr algn="l">
              <a:lnSpc>
                <a:spcPts val="1692"/>
              </a:lnSpc>
            </a:pPr>
            <a:r>
              <a:rPr lang="en-US" sz="1399">
                <a:solidFill>
                  <a:srgbClr val="332533"/>
                </a:solidFill>
                <a:latin typeface="Nunito"/>
                <a:ea typeface="Nunito"/>
                <a:cs typeface="Nunito"/>
                <a:sym typeface="Nunito"/>
              </a:rPr>
              <a:t>anywhere —at </a:t>
            </a:r>
          </a:p>
        </p:txBody>
      </p:sp>
      <p:sp>
        <p:nvSpPr>
          <p:cNvPr name="TextBox 19" id="19"/>
          <p:cNvSpPr txBox="true"/>
          <p:nvPr/>
        </p:nvSpPr>
        <p:spPr>
          <a:xfrm rot="0">
            <a:off x="3807571" y="3789207"/>
            <a:ext cx="1539383" cy="220647"/>
          </a:xfrm>
          <a:prstGeom prst="rect">
            <a:avLst/>
          </a:prstGeom>
        </p:spPr>
        <p:txBody>
          <a:bodyPr anchor="t" rtlCol="false" tIns="0" lIns="0" bIns="0" rIns="0">
            <a:spAutoFit/>
          </a:bodyPr>
          <a:lstStyle/>
          <a:p>
            <a:pPr algn="l">
              <a:lnSpc>
                <a:spcPts val="1692"/>
              </a:lnSpc>
            </a:pPr>
            <a:r>
              <a:rPr lang="en-US" sz="1399">
                <a:solidFill>
                  <a:srgbClr val="332533"/>
                </a:solidFill>
                <a:latin typeface="Nunito"/>
                <a:ea typeface="Nunito"/>
                <a:cs typeface="Nunito"/>
                <a:sym typeface="Nunito"/>
              </a:rPr>
              <a:t>home, at school or </a:t>
            </a:r>
          </a:p>
        </p:txBody>
      </p:sp>
      <p:sp>
        <p:nvSpPr>
          <p:cNvPr name="TextBox 20" id="20"/>
          <p:cNvSpPr txBox="true"/>
          <p:nvPr/>
        </p:nvSpPr>
        <p:spPr>
          <a:xfrm rot="0">
            <a:off x="3966324" y="4005615"/>
            <a:ext cx="1168317" cy="220647"/>
          </a:xfrm>
          <a:prstGeom prst="rect">
            <a:avLst/>
          </a:prstGeom>
        </p:spPr>
        <p:txBody>
          <a:bodyPr anchor="t" rtlCol="false" tIns="0" lIns="0" bIns="0" rIns="0">
            <a:spAutoFit/>
          </a:bodyPr>
          <a:lstStyle/>
          <a:p>
            <a:pPr algn="l">
              <a:lnSpc>
                <a:spcPts val="1692"/>
              </a:lnSpc>
            </a:pPr>
            <a:r>
              <a:rPr lang="en-US" sz="1399" spc="1">
                <a:solidFill>
                  <a:srgbClr val="332533"/>
                </a:solidFill>
                <a:latin typeface="Nunito"/>
                <a:ea typeface="Nunito"/>
                <a:cs typeface="Nunito"/>
                <a:sym typeface="Nunito"/>
              </a:rPr>
              <a:t>even on a bus!</a:t>
            </a:r>
          </a:p>
        </p:txBody>
      </p:sp>
      <p:sp>
        <p:nvSpPr>
          <p:cNvPr name="TextBox 21" id="21"/>
          <p:cNvSpPr txBox="true"/>
          <p:nvPr/>
        </p:nvSpPr>
        <p:spPr>
          <a:xfrm rot="0">
            <a:off x="6203604" y="3334674"/>
            <a:ext cx="1712909" cy="662988"/>
          </a:xfrm>
          <a:prstGeom prst="rect">
            <a:avLst/>
          </a:prstGeom>
        </p:spPr>
        <p:txBody>
          <a:bodyPr anchor="t" rtlCol="false" tIns="0" lIns="0" bIns="0" rIns="0">
            <a:spAutoFit/>
          </a:bodyPr>
          <a:lstStyle/>
          <a:p>
            <a:pPr algn="ctr">
              <a:lnSpc>
                <a:spcPts val="1703"/>
              </a:lnSpc>
            </a:pPr>
            <a:r>
              <a:rPr lang="en-US" sz="1399">
                <a:solidFill>
                  <a:srgbClr val="FFFFFF"/>
                </a:solidFill>
                <a:latin typeface="Nunito"/>
                <a:ea typeface="Nunito"/>
                <a:cs typeface="Nunito"/>
                <a:sym typeface="Nunito"/>
              </a:rPr>
              <a:t>Try to work online as much as possible so your teachers can </a:t>
            </a:r>
          </a:p>
        </p:txBody>
      </p:sp>
      <p:sp>
        <p:nvSpPr>
          <p:cNvPr name="TextBox 22" id="22"/>
          <p:cNvSpPr txBox="true"/>
          <p:nvPr/>
        </p:nvSpPr>
        <p:spPr>
          <a:xfrm rot="0">
            <a:off x="6288510" y="3983898"/>
            <a:ext cx="1492139" cy="230172"/>
          </a:xfrm>
          <a:prstGeom prst="rect">
            <a:avLst/>
          </a:prstGeom>
        </p:spPr>
        <p:txBody>
          <a:bodyPr anchor="t" rtlCol="false" tIns="0" lIns="0" bIns="0" rIns="0">
            <a:spAutoFit/>
          </a:bodyPr>
          <a:lstStyle/>
          <a:p>
            <a:pPr algn="l">
              <a:lnSpc>
                <a:spcPts val="1703"/>
              </a:lnSpc>
            </a:pPr>
            <a:r>
              <a:rPr lang="en-US" sz="1399" spc="1">
                <a:solidFill>
                  <a:srgbClr val="FFFFFF"/>
                </a:solidFill>
                <a:latin typeface="Nunito"/>
                <a:ea typeface="Nunito"/>
                <a:cs typeface="Nunito"/>
                <a:sym typeface="Nunito"/>
              </a:rPr>
              <a:t>see your progress!</a:t>
            </a:r>
          </a:p>
        </p:txBody>
      </p:sp>
      <p:sp>
        <p:nvSpPr>
          <p:cNvPr name="TextBox 23" id="23"/>
          <p:cNvSpPr txBox="true"/>
          <p:nvPr/>
        </p:nvSpPr>
        <p:spPr>
          <a:xfrm rot="0">
            <a:off x="1447152" y="2870340"/>
            <a:ext cx="1351721" cy="312268"/>
          </a:xfrm>
          <a:prstGeom prst="rect">
            <a:avLst/>
          </a:prstGeom>
        </p:spPr>
        <p:txBody>
          <a:bodyPr anchor="t" rtlCol="false" tIns="0" lIns="0" bIns="0" rIns="0">
            <a:spAutoFit/>
          </a:bodyPr>
          <a:lstStyle/>
          <a:p>
            <a:pPr algn="l">
              <a:lnSpc>
                <a:spcPts val="2520"/>
              </a:lnSpc>
            </a:pPr>
            <a:r>
              <a:rPr lang="en-US" b="true" sz="1800">
                <a:solidFill>
                  <a:srgbClr val="FFFFFF"/>
                </a:solidFill>
                <a:latin typeface="Nunito Semi-Bold"/>
                <a:ea typeface="Nunito Semi-Bold"/>
                <a:cs typeface="Nunito Semi-Bold"/>
                <a:sym typeface="Nunito Semi-Bold"/>
              </a:rPr>
              <a:t>Unique login</a:t>
            </a:r>
          </a:p>
        </p:txBody>
      </p:sp>
      <p:sp>
        <p:nvSpPr>
          <p:cNvPr name="TextBox 24" id="24"/>
          <p:cNvSpPr txBox="true"/>
          <p:nvPr/>
        </p:nvSpPr>
        <p:spPr>
          <a:xfrm rot="0">
            <a:off x="3717446" y="2906916"/>
            <a:ext cx="1762411" cy="312268"/>
          </a:xfrm>
          <a:prstGeom prst="rect">
            <a:avLst/>
          </a:prstGeom>
        </p:spPr>
        <p:txBody>
          <a:bodyPr anchor="t" rtlCol="false" tIns="0" lIns="0" bIns="0" rIns="0">
            <a:spAutoFit/>
          </a:bodyPr>
          <a:lstStyle/>
          <a:p>
            <a:pPr algn="l">
              <a:lnSpc>
                <a:spcPts val="2520"/>
              </a:lnSpc>
            </a:pPr>
            <a:r>
              <a:rPr lang="en-US" b="true" sz="1800">
                <a:solidFill>
                  <a:srgbClr val="332533"/>
                </a:solidFill>
                <a:latin typeface="Nunito Semi-Bold"/>
                <a:ea typeface="Nunito Semi-Bold"/>
                <a:cs typeface="Nunito Semi-Bold"/>
                <a:sym typeface="Nunito Semi-Bold"/>
              </a:rPr>
              <a:t>Log in anywhere</a:t>
            </a:r>
          </a:p>
        </p:txBody>
      </p:sp>
      <p:sp>
        <p:nvSpPr>
          <p:cNvPr name="TextBox 25" id="25"/>
          <p:cNvSpPr txBox="true"/>
          <p:nvPr/>
        </p:nvSpPr>
        <p:spPr>
          <a:xfrm rot="0">
            <a:off x="6067301" y="2906916"/>
            <a:ext cx="1903286" cy="312268"/>
          </a:xfrm>
          <a:prstGeom prst="rect">
            <a:avLst/>
          </a:prstGeom>
        </p:spPr>
        <p:txBody>
          <a:bodyPr anchor="t" rtlCol="false" tIns="0" lIns="0" bIns="0" rIns="0">
            <a:spAutoFit/>
          </a:bodyPr>
          <a:lstStyle/>
          <a:p>
            <a:pPr algn="l">
              <a:lnSpc>
                <a:spcPts val="2520"/>
              </a:lnSpc>
            </a:pPr>
            <a:r>
              <a:rPr lang="en-US" b="true" sz="1800">
                <a:solidFill>
                  <a:srgbClr val="FFFFFF"/>
                </a:solidFill>
                <a:latin typeface="Nunito Semi-Bold"/>
                <a:ea typeface="Nunito Semi-Bold"/>
                <a:cs typeface="Nunito Semi-Bold"/>
                <a:sym typeface="Nunito Semi-Bold"/>
              </a:rPr>
              <a:t>Online and offline</a:t>
            </a:r>
          </a:p>
        </p:txBody>
      </p:sp>
      <p:sp>
        <p:nvSpPr>
          <p:cNvPr name="TextBox 26" id="26"/>
          <p:cNvSpPr txBox="true"/>
          <p:nvPr/>
        </p:nvSpPr>
        <p:spPr>
          <a:xfrm rot="0">
            <a:off x="1535935" y="57436"/>
            <a:ext cx="3927538"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How do you login?</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0084FF"/>
        </a:solidFill>
      </p:bgPr>
    </p:bg>
    <p:spTree>
      <p:nvGrpSpPr>
        <p:cNvPr id="1" name=""/>
        <p:cNvGrpSpPr/>
        <p:nvPr/>
      </p:nvGrpSpPr>
      <p:grpSpPr>
        <a:xfrm>
          <a:off x="0" y="0"/>
          <a:ext cx="0" cy="0"/>
          <a:chOff x="0" y="0"/>
          <a:chExt cx="0" cy="0"/>
        </a:xfrm>
      </p:grpSpPr>
      <p:sp>
        <p:nvSpPr>
          <p:cNvPr name="Freeform 2" id="2"/>
          <p:cNvSpPr/>
          <p:nvPr/>
        </p:nvSpPr>
        <p:spPr>
          <a:xfrm flipH="false" flipV="false" rot="0">
            <a:off x="1812484" y="1179652"/>
            <a:ext cx="5518909" cy="2760936"/>
          </a:xfrm>
          <a:custGeom>
            <a:avLst/>
            <a:gdLst/>
            <a:ahLst/>
            <a:cxnLst/>
            <a:rect r="r" b="b" t="t" l="l"/>
            <a:pathLst>
              <a:path h="2760936" w="5518909">
                <a:moveTo>
                  <a:pt x="0" y="0"/>
                </a:moveTo>
                <a:lnTo>
                  <a:pt x="5518908" y="0"/>
                </a:lnTo>
                <a:lnTo>
                  <a:pt x="5518908" y="2760936"/>
                </a:lnTo>
                <a:lnTo>
                  <a:pt x="0" y="276093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406896" y="112776"/>
            <a:ext cx="2282952" cy="2173224"/>
          </a:xfrm>
          <a:custGeom>
            <a:avLst/>
            <a:gdLst/>
            <a:ahLst/>
            <a:cxnLst/>
            <a:rect r="r" b="b" t="t" l="l"/>
            <a:pathLst>
              <a:path h="2173224" w="2282952">
                <a:moveTo>
                  <a:pt x="0" y="0"/>
                </a:moveTo>
                <a:lnTo>
                  <a:pt x="2282952" y="0"/>
                </a:lnTo>
                <a:lnTo>
                  <a:pt x="2282952" y="2173224"/>
                </a:lnTo>
                <a:lnTo>
                  <a:pt x="0" y="2173224"/>
                </a:lnTo>
                <a:lnTo>
                  <a:pt x="0" y="0"/>
                </a:lnTo>
                <a:close/>
              </a:path>
            </a:pathLst>
          </a:custGeom>
          <a:blipFill>
            <a:blip r:embed="rId4"/>
            <a:stretch>
              <a:fillRect l="0" t="0" r="0" b="0"/>
            </a:stretch>
          </a:blipFill>
        </p:spPr>
      </p:sp>
      <p:sp>
        <p:nvSpPr>
          <p:cNvPr name="Freeform 4" id="4"/>
          <p:cNvSpPr/>
          <p:nvPr/>
        </p:nvSpPr>
        <p:spPr>
          <a:xfrm flipH="false" flipV="false" rot="0">
            <a:off x="6461760" y="149352"/>
            <a:ext cx="2170176" cy="2060448"/>
          </a:xfrm>
          <a:custGeom>
            <a:avLst/>
            <a:gdLst/>
            <a:ahLst/>
            <a:cxnLst/>
            <a:rect r="r" b="b" t="t" l="l"/>
            <a:pathLst>
              <a:path h="2060448" w="2170176">
                <a:moveTo>
                  <a:pt x="0" y="0"/>
                </a:moveTo>
                <a:lnTo>
                  <a:pt x="2170176" y="0"/>
                </a:lnTo>
                <a:lnTo>
                  <a:pt x="2170176" y="2060448"/>
                </a:lnTo>
                <a:lnTo>
                  <a:pt x="0" y="2060448"/>
                </a:lnTo>
                <a:lnTo>
                  <a:pt x="0" y="0"/>
                </a:lnTo>
                <a:close/>
              </a:path>
            </a:pathLst>
          </a:custGeom>
          <a:blipFill>
            <a:blip r:embed="rId5"/>
            <a:stretch>
              <a:fillRect l="0" t="0" r="0" b="0"/>
            </a:stretch>
          </a:blipFill>
        </p:spPr>
      </p:sp>
      <p:sp>
        <p:nvSpPr>
          <p:cNvPr name="Freeform 5" id="5"/>
          <p:cNvSpPr/>
          <p:nvPr/>
        </p:nvSpPr>
        <p:spPr>
          <a:xfrm flipH="false" flipV="false" rot="0">
            <a:off x="941832" y="2657856"/>
            <a:ext cx="1810512" cy="1810512"/>
          </a:xfrm>
          <a:custGeom>
            <a:avLst/>
            <a:gdLst/>
            <a:ahLst/>
            <a:cxnLst/>
            <a:rect r="r" b="b" t="t" l="l"/>
            <a:pathLst>
              <a:path h="1810512" w="1810512">
                <a:moveTo>
                  <a:pt x="0" y="0"/>
                </a:moveTo>
                <a:lnTo>
                  <a:pt x="1810512" y="0"/>
                </a:lnTo>
                <a:lnTo>
                  <a:pt x="1810512" y="1810512"/>
                </a:lnTo>
                <a:lnTo>
                  <a:pt x="0" y="1810512"/>
                </a:lnTo>
                <a:lnTo>
                  <a:pt x="0" y="0"/>
                </a:lnTo>
                <a:close/>
              </a:path>
            </a:pathLst>
          </a:custGeom>
          <a:blipFill>
            <a:blip r:embed="rId6"/>
            <a:stretch>
              <a:fillRect l="0" t="0" r="0" b="0"/>
            </a:stretch>
          </a:blipFill>
        </p:spPr>
      </p:sp>
      <p:sp>
        <p:nvSpPr>
          <p:cNvPr name="Freeform 6" id="6"/>
          <p:cNvSpPr/>
          <p:nvPr/>
        </p:nvSpPr>
        <p:spPr>
          <a:xfrm flipH="false" flipV="false" rot="0">
            <a:off x="996696" y="2697480"/>
            <a:ext cx="1694688" cy="1694688"/>
          </a:xfrm>
          <a:custGeom>
            <a:avLst/>
            <a:gdLst/>
            <a:ahLst/>
            <a:cxnLst/>
            <a:rect r="r" b="b" t="t" l="l"/>
            <a:pathLst>
              <a:path h="1694688" w="1694688">
                <a:moveTo>
                  <a:pt x="0" y="0"/>
                </a:moveTo>
                <a:lnTo>
                  <a:pt x="1694688" y="0"/>
                </a:lnTo>
                <a:lnTo>
                  <a:pt x="1694688" y="1694688"/>
                </a:lnTo>
                <a:lnTo>
                  <a:pt x="0" y="1694688"/>
                </a:lnTo>
                <a:lnTo>
                  <a:pt x="0" y="0"/>
                </a:lnTo>
                <a:close/>
              </a:path>
            </a:pathLst>
          </a:custGeom>
          <a:blipFill>
            <a:blip r:embed="rId7"/>
            <a:stretch>
              <a:fillRect l="0" t="0" r="0" b="0"/>
            </a:stretch>
          </a:blipFill>
        </p:spPr>
      </p:sp>
      <p:sp>
        <p:nvSpPr>
          <p:cNvPr name="TextBox 7" id="7"/>
          <p:cNvSpPr txBox="true"/>
          <p:nvPr/>
        </p:nvSpPr>
        <p:spPr>
          <a:xfrm rot="0">
            <a:off x="2751077" y="1637538"/>
            <a:ext cx="3714950" cy="1609954"/>
          </a:xfrm>
          <a:prstGeom prst="rect">
            <a:avLst/>
          </a:prstGeom>
        </p:spPr>
        <p:txBody>
          <a:bodyPr anchor="t" rtlCol="false" tIns="0" lIns="0" bIns="0" rIns="0">
            <a:spAutoFit/>
          </a:bodyPr>
          <a:lstStyle/>
          <a:p>
            <a:pPr algn="ctr">
              <a:lnSpc>
                <a:spcPts val="5600"/>
              </a:lnSpc>
            </a:pPr>
            <a:r>
              <a:rPr lang="en-US" b="true" sz="4000">
                <a:solidFill>
                  <a:srgbClr val="535353"/>
                </a:solidFill>
                <a:latin typeface="Nunito Bold"/>
                <a:ea typeface="Nunito Bold"/>
                <a:cs typeface="Nunito Bold"/>
                <a:sym typeface="Nunito Bold"/>
              </a:rPr>
              <a:t>Little and often</a:t>
            </a:r>
          </a:p>
          <a:p>
            <a:pPr algn="ctr">
              <a:lnSpc>
                <a:spcPts val="2879"/>
              </a:lnSpc>
            </a:pPr>
            <a:r>
              <a:rPr lang="en-US" sz="2400" spc="2">
                <a:solidFill>
                  <a:srgbClr val="535353"/>
                </a:solidFill>
                <a:latin typeface="Nunito"/>
                <a:ea typeface="Nunito"/>
                <a:cs typeface="Nunito"/>
                <a:sym typeface="Nunito"/>
              </a:rPr>
              <a:t>Practice for 10 minutes, 4-5 times a week</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C6E8FF"/>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0" y="0"/>
            <a:ext cx="9144000" cy="926992"/>
            <a:chOff x="0" y="0"/>
            <a:chExt cx="9144000" cy="926998"/>
          </a:xfrm>
        </p:grpSpPr>
        <p:sp>
          <p:nvSpPr>
            <p:cNvPr name="Freeform 3" id="3"/>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0084FF"/>
            </a:solidFill>
          </p:spPr>
        </p:sp>
      </p:grpSp>
      <p:grpSp>
        <p:nvGrpSpPr>
          <p:cNvPr name="Group 4" id="4"/>
          <p:cNvGrpSpPr>
            <a:grpSpLocks noChangeAspect="true"/>
          </p:cNvGrpSpPr>
          <p:nvPr/>
        </p:nvGrpSpPr>
        <p:grpSpPr>
          <a:xfrm rot="2787720">
            <a:off x="-531438" y="-303571"/>
            <a:ext cx="2515219" cy="2696766"/>
            <a:chOff x="0" y="0"/>
            <a:chExt cx="3353626" cy="3595688"/>
          </a:xfrm>
        </p:grpSpPr>
        <p:sp>
          <p:nvSpPr>
            <p:cNvPr name="Freeform 5" id="5"/>
            <p:cNvSpPr/>
            <p:nvPr/>
          </p:nvSpPr>
          <p:spPr>
            <a:xfrm flipH="false" flipV="false" rot="0">
              <a:off x="0" y="0"/>
              <a:ext cx="3353562" cy="3595624"/>
            </a:xfrm>
            <a:custGeom>
              <a:avLst/>
              <a:gdLst/>
              <a:ahLst/>
              <a:cxnLst/>
              <a:rect r="r" b="b" t="t" l="l"/>
              <a:pathLst>
                <a:path h="3595624" w="3353562">
                  <a:moveTo>
                    <a:pt x="0" y="1540129"/>
                  </a:moveTo>
                  <a:lnTo>
                    <a:pt x="0" y="1540129"/>
                  </a:lnTo>
                  <a:lnTo>
                    <a:pt x="2163191" y="3595624"/>
                  </a:lnTo>
                  <a:lnTo>
                    <a:pt x="3353562" y="3595624"/>
                  </a:lnTo>
                  <a:lnTo>
                    <a:pt x="3353562" y="0"/>
                  </a:lnTo>
                  <a:lnTo>
                    <a:pt x="1463421" y="0"/>
                  </a:lnTo>
                  <a:close/>
                </a:path>
              </a:pathLst>
            </a:custGeom>
            <a:blipFill>
              <a:blip r:embed="rId2"/>
              <a:stretch>
                <a:fillRect l="-7218" t="0" r="-1" b="-1"/>
              </a:stretch>
            </a:blipFill>
          </p:spPr>
        </p:sp>
      </p:grpSp>
      <p:sp>
        <p:nvSpPr>
          <p:cNvPr name="Freeform 6" id="6"/>
          <p:cNvSpPr/>
          <p:nvPr/>
        </p:nvSpPr>
        <p:spPr>
          <a:xfrm flipH="false" flipV="false" rot="0">
            <a:off x="2128409" y="0"/>
            <a:ext cx="3980983" cy="3871341"/>
          </a:xfrm>
          <a:custGeom>
            <a:avLst/>
            <a:gdLst/>
            <a:ahLst/>
            <a:cxnLst/>
            <a:rect r="r" b="b" t="t" l="l"/>
            <a:pathLst>
              <a:path h="3871341" w="3980983">
                <a:moveTo>
                  <a:pt x="0" y="0"/>
                </a:moveTo>
                <a:lnTo>
                  <a:pt x="3980983" y="0"/>
                </a:lnTo>
                <a:lnTo>
                  <a:pt x="3980983" y="3871341"/>
                </a:lnTo>
                <a:lnTo>
                  <a:pt x="0" y="3871341"/>
                </a:lnTo>
                <a:lnTo>
                  <a:pt x="0" y="0"/>
                </a:lnTo>
                <a:close/>
              </a:path>
            </a:pathLst>
          </a:custGeom>
          <a:blipFill>
            <a:blip r:embed="rId3"/>
            <a:stretch>
              <a:fillRect l="0" t="-2832" r="0" b="0"/>
            </a:stretch>
          </a:blipFill>
        </p:spPr>
      </p:sp>
      <p:sp>
        <p:nvSpPr>
          <p:cNvPr name="Freeform 7" id="7"/>
          <p:cNvSpPr/>
          <p:nvPr/>
        </p:nvSpPr>
        <p:spPr>
          <a:xfrm flipH="false" flipV="false" rot="0">
            <a:off x="3719751" y="1580359"/>
            <a:ext cx="4486523" cy="2948969"/>
          </a:xfrm>
          <a:custGeom>
            <a:avLst/>
            <a:gdLst/>
            <a:ahLst/>
            <a:cxnLst/>
            <a:rect r="r" b="b" t="t" l="l"/>
            <a:pathLst>
              <a:path h="2948969" w="4486523">
                <a:moveTo>
                  <a:pt x="0" y="0"/>
                </a:moveTo>
                <a:lnTo>
                  <a:pt x="4486522" y="0"/>
                </a:lnTo>
                <a:lnTo>
                  <a:pt x="4486522" y="2948969"/>
                </a:lnTo>
                <a:lnTo>
                  <a:pt x="0" y="2948969"/>
                </a:lnTo>
                <a:lnTo>
                  <a:pt x="0" y="0"/>
                </a:lnTo>
                <a:close/>
              </a:path>
            </a:pathLst>
          </a:custGeom>
          <a:blipFill>
            <a:blip r:embed="rId4"/>
            <a:stretch>
              <a:fillRect l="0" t="0" r="0" b="0"/>
            </a:stretch>
          </a:blipFill>
        </p:spPr>
      </p:sp>
      <p:grpSp>
        <p:nvGrpSpPr>
          <p:cNvPr name="Group 8" id="8"/>
          <p:cNvGrpSpPr>
            <a:grpSpLocks noChangeAspect="true"/>
          </p:cNvGrpSpPr>
          <p:nvPr/>
        </p:nvGrpSpPr>
        <p:grpSpPr>
          <a:xfrm rot="9405180">
            <a:off x="5891374" y="1601410"/>
            <a:ext cx="4186152" cy="3869255"/>
            <a:chOff x="0" y="0"/>
            <a:chExt cx="5581536" cy="5159007"/>
          </a:xfrm>
        </p:grpSpPr>
        <p:sp>
          <p:nvSpPr>
            <p:cNvPr name="Freeform 9" id="9"/>
            <p:cNvSpPr/>
            <p:nvPr/>
          </p:nvSpPr>
          <p:spPr>
            <a:xfrm flipH="false" flipV="false" rot="0">
              <a:off x="0" y="0"/>
              <a:ext cx="5581523" cy="5158994"/>
            </a:xfrm>
            <a:custGeom>
              <a:avLst/>
              <a:gdLst/>
              <a:ahLst/>
              <a:cxnLst/>
              <a:rect r="r" b="b" t="t" l="l"/>
              <a:pathLst>
                <a:path h="5158994" w="5581523">
                  <a:moveTo>
                    <a:pt x="0" y="5158994"/>
                  </a:moveTo>
                  <a:lnTo>
                    <a:pt x="5581523" y="5158994"/>
                  </a:lnTo>
                  <a:lnTo>
                    <a:pt x="5581523" y="1445641"/>
                  </a:lnTo>
                  <a:lnTo>
                    <a:pt x="2216150" y="0"/>
                  </a:lnTo>
                  <a:lnTo>
                    <a:pt x="0" y="5158994"/>
                  </a:lnTo>
                  <a:close/>
                </a:path>
              </a:pathLst>
            </a:custGeom>
            <a:blipFill>
              <a:blip r:embed="rId5"/>
              <a:stretch>
                <a:fillRect l="-5793" t="-14458" r="0" b="0"/>
              </a:stretch>
            </a:blipFill>
          </p:spPr>
        </p:sp>
      </p:grpSp>
      <p:grpSp>
        <p:nvGrpSpPr>
          <p:cNvPr name="Group 10" id="10"/>
          <p:cNvGrpSpPr>
            <a:grpSpLocks noChangeAspect="true"/>
          </p:cNvGrpSpPr>
          <p:nvPr/>
        </p:nvGrpSpPr>
        <p:grpSpPr>
          <a:xfrm rot="9405180">
            <a:off x="5127784" y="1758477"/>
            <a:ext cx="4186152" cy="1"/>
            <a:chOff x="0" y="0"/>
            <a:chExt cx="5581536" cy="1"/>
          </a:xfrm>
        </p:grpSpPr>
        <p:sp>
          <p:nvSpPr>
            <p:cNvPr name="Freeform 11" id="11"/>
            <p:cNvSpPr/>
            <p:nvPr/>
          </p:nvSpPr>
          <p:spPr>
            <a:xfrm flipH="false" flipV="false" rot="0">
              <a:off x="0" y="0"/>
              <a:ext cx="5581523" cy="0"/>
            </a:xfrm>
            <a:custGeom>
              <a:avLst/>
              <a:gdLst/>
              <a:ahLst/>
              <a:cxnLst/>
              <a:rect r="r" b="b" t="t" l="l"/>
              <a:pathLst>
                <a:path h="0" w="5581523">
                  <a:moveTo>
                    <a:pt x="0" y="0"/>
                  </a:moveTo>
                  <a:lnTo>
                    <a:pt x="5581523" y="0"/>
                  </a:lnTo>
                  <a:lnTo>
                    <a:pt x="5581523" y="0"/>
                  </a:lnTo>
                  <a:lnTo>
                    <a:pt x="0" y="0"/>
                  </a:lnTo>
                  <a:lnTo>
                    <a:pt x="0" y="0"/>
                  </a:lnTo>
                  <a:close/>
                </a:path>
              </a:pathLst>
            </a:custGeom>
            <a:blipFill>
              <a:blip r:embed="rId6"/>
              <a:stretch>
                <a:fillRect l="-5793" t="-2147483648" r="0" b="-2147483648"/>
              </a:stretch>
            </a:blipFill>
          </p:spPr>
        </p:sp>
      </p:grpSp>
      <p:sp>
        <p:nvSpPr>
          <p:cNvPr name="TextBox 12" id="12"/>
          <p:cNvSpPr txBox="true"/>
          <p:nvPr/>
        </p:nvSpPr>
        <p:spPr>
          <a:xfrm rot="0">
            <a:off x="683514" y="2477005"/>
            <a:ext cx="2312756" cy="915286"/>
          </a:xfrm>
          <a:prstGeom prst="rect">
            <a:avLst/>
          </a:prstGeom>
        </p:spPr>
        <p:txBody>
          <a:bodyPr anchor="t" rtlCol="false" tIns="0" lIns="0" bIns="0" rIns="0">
            <a:spAutoFit/>
          </a:bodyPr>
          <a:lstStyle/>
          <a:p>
            <a:pPr algn="l">
              <a:lnSpc>
                <a:spcPts val="2399"/>
              </a:lnSpc>
            </a:pPr>
            <a:r>
              <a:rPr lang="en-US" sz="1999">
                <a:solidFill>
                  <a:srgbClr val="1A0A27"/>
                </a:solidFill>
                <a:latin typeface="Nunito"/>
                <a:ea typeface="Nunito"/>
                <a:cs typeface="Nunito"/>
                <a:sym typeface="Nunito"/>
              </a:rPr>
              <a:t>There is an app where they can see how you’re doing!</a:t>
            </a:r>
          </a:p>
        </p:txBody>
      </p:sp>
      <p:sp>
        <p:nvSpPr>
          <p:cNvPr name="TextBox 13" id="13"/>
          <p:cNvSpPr txBox="true"/>
          <p:nvPr/>
        </p:nvSpPr>
        <p:spPr>
          <a:xfrm rot="0">
            <a:off x="1542478" y="97060"/>
            <a:ext cx="4738964"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For parents and carers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5D6F2"/>
        </a:solidFill>
      </p:bgPr>
    </p:bg>
    <p:spTree>
      <p:nvGrpSpPr>
        <p:cNvPr id="1" name=""/>
        <p:cNvGrpSpPr/>
        <p:nvPr/>
      </p:nvGrpSpPr>
      <p:grpSpPr>
        <a:xfrm>
          <a:off x="0" y="0"/>
          <a:ext cx="0" cy="0"/>
          <a:chOff x="0" y="0"/>
          <a:chExt cx="0" cy="0"/>
        </a:xfrm>
      </p:grpSpPr>
      <p:sp>
        <p:nvSpPr>
          <p:cNvPr name="Freeform 2" id="2"/>
          <p:cNvSpPr/>
          <p:nvPr/>
        </p:nvSpPr>
        <p:spPr>
          <a:xfrm flipH="false" flipV="false" rot="0">
            <a:off x="1338234" y="2633301"/>
            <a:ext cx="6473457" cy="331765"/>
          </a:xfrm>
          <a:custGeom>
            <a:avLst/>
            <a:gdLst/>
            <a:ahLst/>
            <a:cxnLst/>
            <a:rect r="r" b="b" t="t" l="l"/>
            <a:pathLst>
              <a:path h="331765" w="6473457">
                <a:moveTo>
                  <a:pt x="0" y="0"/>
                </a:moveTo>
                <a:lnTo>
                  <a:pt x="6473457" y="0"/>
                </a:lnTo>
                <a:lnTo>
                  <a:pt x="6473457" y="331765"/>
                </a:lnTo>
                <a:lnTo>
                  <a:pt x="0" y="33176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876800" y="1600200"/>
            <a:ext cx="1295400" cy="838200"/>
          </a:xfrm>
          <a:custGeom>
            <a:avLst/>
            <a:gdLst/>
            <a:ahLst/>
            <a:cxnLst/>
            <a:rect r="r" b="b" t="t" l="l"/>
            <a:pathLst>
              <a:path h="838200" w="1295400">
                <a:moveTo>
                  <a:pt x="0" y="0"/>
                </a:moveTo>
                <a:lnTo>
                  <a:pt x="1295400" y="0"/>
                </a:lnTo>
                <a:lnTo>
                  <a:pt x="1295400" y="838200"/>
                </a:lnTo>
                <a:lnTo>
                  <a:pt x="0" y="838200"/>
                </a:lnTo>
                <a:lnTo>
                  <a:pt x="0" y="0"/>
                </a:lnTo>
                <a:close/>
              </a:path>
            </a:pathLst>
          </a:custGeom>
          <a:blipFill>
            <a:blip r:embed="rId4"/>
            <a:stretch>
              <a:fillRect l="0" t="0" r="0" b="0"/>
            </a:stretch>
          </a:blipFill>
        </p:spPr>
      </p:sp>
      <p:sp>
        <p:nvSpPr>
          <p:cNvPr name="Freeform 4" id="4"/>
          <p:cNvSpPr/>
          <p:nvPr/>
        </p:nvSpPr>
        <p:spPr>
          <a:xfrm flipH="false" flipV="false" rot="0">
            <a:off x="1103376" y="1636776"/>
            <a:ext cx="877824" cy="877824"/>
          </a:xfrm>
          <a:custGeom>
            <a:avLst/>
            <a:gdLst/>
            <a:ahLst/>
            <a:cxnLst/>
            <a:rect r="r" b="b" t="t" l="l"/>
            <a:pathLst>
              <a:path h="877824" w="877824">
                <a:moveTo>
                  <a:pt x="0" y="0"/>
                </a:moveTo>
                <a:lnTo>
                  <a:pt x="877824" y="0"/>
                </a:lnTo>
                <a:lnTo>
                  <a:pt x="877824" y="877824"/>
                </a:lnTo>
                <a:lnTo>
                  <a:pt x="0" y="877824"/>
                </a:lnTo>
                <a:lnTo>
                  <a:pt x="0" y="0"/>
                </a:lnTo>
                <a:close/>
              </a:path>
            </a:pathLst>
          </a:custGeom>
          <a:blipFill>
            <a:blip r:embed="rId5"/>
            <a:stretch>
              <a:fillRect l="0" t="0" r="0" b="0"/>
            </a:stretch>
          </a:blipFill>
        </p:spPr>
      </p:sp>
      <p:sp>
        <p:nvSpPr>
          <p:cNvPr name="Freeform 5" id="5"/>
          <p:cNvSpPr/>
          <p:nvPr/>
        </p:nvSpPr>
        <p:spPr>
          <a:xfrm flipH="false" flipV="false" rot="0">
            <a:off x="7315200" y="3236976"/>
            <a:ext cx="1219200" cy="801624"/>
          </a:xfrm>
          <a:custGeom>
            <a:avLst/>
            <a:gdLst/>
            <a:ahLst/>
            <a:cxnLst/>
            <a:rect r="r" b="b" t="t" l="l"/>
            <a:pathLst>
              <a:path h="801624" w="1219200">
                <a:moveTo>
                  <a:pt x="0" y="0"/>
                </a:moveTo>
                <a:lnTo>
                  <a:pt x="1219200" y="0"/>
                </a:lnTo>
                <a:lnTo>
                  <a:pt x="1219200" y="801624"/>
                </a:lnTo>
                <a:lnTo>
                  <a:pt x="0" y="801624"/>
                </a:lnTo>
                <a:lnTo>
                  <a:pt x="0" y="0"/>
                </a:lnTo>
                <a:close/>
              </a:path>
            </a:pathLst>
          </a:custGeom>
          <a:blipFill>
            <a:blip r:embed="rId6"/>
            <a:stretch>
              <a:fillRect l="0" t="0" r="0" b="0"/>
            </a:stretch>
          </a:blipFill>
        </p:spPr>
      </p:sp>
      <p:sp>
        <p:nvSpPr>
          <p:cNvPr name="Freeform 6" id="6"/>
          <p:cNvSpPr/>
          <p:nvPr/>
        </p:nvSpPr>
        <p:spPr>
          <a:xfrm flipH="false" flipV="false" rot="0">
            <a:off x="3124200" y="3276600"/>
            <a:ext cx="877824" cy="701040"/>
          </a:xfrm>
          <a:custGeom>
            <a:avLst/>
            <a:gdLst/>
            <a:ahLst/>
            <a:cxnLst/>
            <a:rect r="r" b="b" t="t" l="l"/>
            <a:pathLst>
              <a:path h="701040" w="877824">
                <a:moveTo>
                  <a:pt x="0" y="0"/>
                </a:moveTo>
                <a:lnTo>
                  <a:pt x="877824" y="0"/>
                </a:lnTo>
                <a:lnTo>
                  <a:pt x="877824" y="701040"/>
                </a:lnTo>
                <a:lnTo>
                  <a:pt x="0" y="701040"/>
                </a:lnTo>
                <a:lnTo>
                  <a:pt x="0" y="0"/>
                </a:lnTo>
                <a:close/>
              </a:path>
            </a:pathLst>
          </a:custGeom>
          <a:blipFill>
            <a:blip r:embed="rId7"/>
            <a:stretch>
              <a:fillRect l="0" t="0" r="0" b="0"/>
            </a:stretch>
          </a:blipFill>
        </p:spPr>
      </p:sp>
      <p:grpSp>
        <p:nvGrpSpPr>
          <p:cNvPr name="Group 7" id="7"/>
          <p:cNvGrpSpPr>
            <a:grpSpLocks noChangeAspect="true"/>
          </p:cNvGrpSpPr>
          <p:nvPr/>
        </p:nvGrpSpPr>
        <p:grpSpPr>
          <a:xfrm rot="0">
            <a:off x="0" y="0"/>
            <a:ext cx="9144000" cy="926992"/>
            <a:chOff x="0" y="0"/>
            <a:chExt cx="9144000" cy="926998"/>
          </a:xfrm>
        </p:grpSpPr>
        <p:sp>
          <p:nvSpPr>
            <p:cNvPr name="Freeform 8" id="8"/>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8133C4"/>
            </a:solidFill>
          </p:spPr>
        </p:sp>
      </p:grpSp>
      <p:grpSp>
        <p:nvGrpSpPr>
          <p:cNvPr name="Group 9" id="9"/>
          <p:cNvGrpSpPr>
            <a:grpSpLocks noChangeAspect="true"/>
          </p:cNvGrpSpPr>
          <p:nvPr/>
        </p:nvGrpSpPr>
        <p:grpSpPr>
          <a:xfrm rot="2787720">
            <a:off x="-531438" y="-303571"/>
            <a:ext cx="2515219" cy="2696766"/>
            <a:chOff x="0" y="0"/>
            <a:chExt cx="3353626" cy="3595688"/>
          </a:xfrm>
        </p:grpSpPr>
        <p:sp>
          <p:nvSpPr>
            <p:cNvPr name="Freeform 10" id="10"/>
            <p:cNvSpPr/>
            <p:nvPr/>
          </p:nvSpPr>
          <p:spPr>
            <a:xfrm flipH="false" flipV="false" rot="0">
              <a:off x="0" y="0"/>
              <a:ext cx="3353562" cy="3595624"/>
            </a:xfrm>
            <a:custGeom>
              <a:avLst/>
              <a:gdLst/>
              <a:ahLst/>
              <a:cxnLst/>
              <a:rect r="r" b="b" t="t" l="l"/>
              <a:pathLst>
                <a:path h="3595624" w="3353562">
                  <a:moveTo>
                    <a:pt x="0" y="1540129"/>
                  </a:moveTo>
                  <a:lnTo>
                    <a:pt x="0" y="1540129"/>
                  </a:lnTo>
                  <a:lnTo>
                    <a:pt x="2163191" y="3595624"/>
                  </a:lnTo>
                  <a:lnTo>
                    <a:pt x="3353562" y="3595624"/>
                  </a:lnTo>
                  <a:lnTo>
                    <a:pt x="3353562" y="0"/>
                  </a:lnTo>
                  <a:lnTo>
                    <a:pt x="1463421" y="0"/>
                  </a:lnTo>
                  <a:close/>
                </a:path>
              </a:pathLst>
            </a:custGeom>
            <a:blipFill>
              <a:blip r:embed="rId8"/>
              <a:stretch>
                <a:fillRect l="-7218" t="0" r="-1" b="-1"/>
              </a:stretch>
            </a:blipFill>
          </p:spPr>
        </p:sp>
      </p:grpSp>
      <p:sp>
        <p:nvSpPr>
          <p:cNvPr name="TextBox 11" id="11"/>
          <p:cNvSpPr txBox="true"/>
          <p:nvPr/>
        </p:nvSpPr>
        <p:spPr>
          <a:xfrm rot="0">
            <a:off x="680047" y="3165996"/>
            <a:ext cx="1736455" cy="312268"/>
          </a:xfrm>
          <a:prstGeom prst="rect">
            <a:avLst/>
          </a:prstGeom>
        </p:spPr>
        <p:txBody>
          <a:bodyPr anchor="t" rtlCol="false" tIns="0" lIns="0" bIns="0" rIns="0">
            <a:spAutoFit/>
          </a:bodyPr>
          <a:lstStyle/>
          <a:p>
            <a:pPr algn="l">
              <a:lnSpc>
                <a:spcPts val="2520"/>
              </a:lnSpc>
            </a:pPr>
            <a:r>
              <a:rPr lang="en-US" sz="1800">
                <a:solidFill>
                  <a:srgbClr val="1A0A26"/>
                </a:solidFill>
                <a:latin typeface="Nunito"/>
                <a:ea typeface="Nunito"/>
                <a:cs typeface="Nunito"/>
                <a:sym typeface="Nunito"/>
              </a:rPr>
              <a:t>Before breakfast</a:t>
            </a:r>
          </a:p>
        </p:txBody>
      </p:sp>
      <p:sp>
        <p:nvSpPr>
          <p:cNvPr name="TextBox 12" id="12"/>
          <p:cNvSpPr txBox="true"/>
          <p:nvPr/>
        </p:nvSpPr>
        <p:spPr>
          <a:xfrm rot="0">
            <a:off x="2936986" y="4203840"/>
            <a:ext cx="1564424" cy="274168"/>
          </a:xfrm>
          <a:prstGeom prst="rect">
            <a:avLst/>
          </a:prstGeom>
        </p:spPr>
        <p:txBody>
          <a:bodyPr anchor="t" rtlCol="false" tIns="0" lIns="0" bIns="0" rIns="0">
            <a:spAutoFit/>
          </a:bodyPr>
          <a:lstStyle/>
          <a:p>
            <a:pPr algn="l">
              <a:lnSpc>
                <a:spcPts val="2183"/>
              </a:lnSpc>
            </a:pPr>
            <a:r>
              <a:rPr lang="en-US" sz="1800">
                <a:solidFill>
                  <a:srgbClr val="1A0A26"/>
                </a:solidFill>
                <a:latin typeface="Nunito"/>
                <a:ea typeface="Nunito"/>
                <a:cs typeface="Nunito"/>
                <a:sym typeface="Nunito"/>
              </a:rPr>
              <a:t>Breakfast club </a:t>
            </a:r>
          </a:p>
        </p:txBody>
      </p:sp>
      <p:sp>
        <p:nvSpPr>
          <p:cNvPr name="TextBox 13" id="13"/>
          <p:cNvSpPr txBox="true"/>
          <p:nvPr/>
        </p:nvSpPr>
        <p:spPr>
          <a:xfrm rot="0">
            <a:off x="3010767" y="4481208"/>
            <a:ext cx="1353845" cy="274168"/>
          </a:xfrm>
          <a:prstGeom prst="rect">
            <a:avLst/>
          </a:prstGeom>
        </p:spPr>
        <p:txBody>
          <a:bodyPr anchor="t" rtlCol="false" tIns="0" lIns="0" bIns="0" rIns="0">
            <a:spAutoFit/>
          </a:bodyPr>
          <a:lstStyle/>
          <a:p>
            <a:pPr algn="l">
              <a:lnSpc>
                <a:spcPts val="2183"/>
              </a:lnSpc>
            </a:pPr>
            <a:r>
              <a:rPr lang="en-US" sz="1800" spc="1">
                <a:solidFill>
                  <a:srgbClr val="1A0A26"/>
                </a:solidFill>
                <a:latin typeface="Nunito"/>
                <a:ea typeface="Nunito"/>
                <a:cs typeface="Nunito"/>
                <a:sym typeface="Nunito"/>
              </a:rPr>
              <a:t>or lunch club</a:t>
            </a:r>
          </a:p>
        </p:txBody>
      </p:sp>
      <p:sp>
        <p:nvSpPr>
          <p:cNvPr name="TextBox 14" id="14"/>
          <p:cNvSpPr txBox="true"/>
          <p:nvPr/>
        </p:nvSpPr>
        <p:spPr>
          <a:xfrm rot="0">
            <a:off x="4803143" y="3204096"/>
            <a:ext cx="1481976" cy="551536"/>
          </a:xfrm>
          <a:prstGeom prst="rect">
            <a:avLst/>
          </a:prstGeom>
        </p:spPr>
        <p:txBody>
          <a:bodyPr anchor="t" rtlCol="false" tIns="0" lIns="0" bIns="0" rIns="0">
            <a:spAutoFit/>
          </a:bodyPr>
          <a:lstStyle/>
          <a:p>
            <a:pPr algn="ctr">
              <a:lnSpc>
                <a:spcPts val="2183"/>
              </a:lnSpc>
            </a:pPr>
            <a:r>
              <a:rPr lang="en-US" sz="1800">
                <a:solidFill>
                  <a:srgbClr val="1A0A26"/>
                </a:solidFill>
                <a:latin typeface="Nunito"/>
                <a:ea typeface="Nunito"/>
                <a:cs typeface="Nunito"/>
                <a:sym typeface="Nunito"/>
              </a:rPr>
              <a:t>On the bus or in the car </a:t>
            </a:r>
          </a:p>
        </p:txBody>
      </p:sp>
      <p:sp>
        <p:nvSpPr>
          <p:cNvPr name="TextBox 15" id="15"/>
          <p:cNvSpPr txBox="true"/>
          <p:nvPr/>
        </p:nvSpPr>
        <p:spPr>
          <a:xfrm rot="0">
            <a:off x="7513006" y="4165740"/>
            <a:ext cx="927002" cy="312268"/>
          </a:xfrm>
          <a:prstGeom prst="rect">
            <a:avLst/>
          </a:prstGeom>
        </p:spPr>
        <p:txBody>
          <a:bodyPr anchor="t" rtlCol="false" tIns="0" lIns="0" bIns="0" rIns="0">
            <a:spAutoFit/>
          </a:bodyPr>
          <a:lstStyle/>
          <a:p>
            <a:pPr algn="l">
              <a:lnSpc>
                <a:spcPts val="2520"/>
              </a:lnSpc>
            </a:pPr>
            <a:r>
              <a:rPr lang="en-US" sz="1800">
                <a:solidFill>
                  <a:srgbClr val="1A0A26"/>
                </a:solidFill>
                <a:latin typeface="Nunito"/>
                <a:ea typeface="Nunito"/>
                <a:cs typeface="Nunito"/>
                <a:sym typeface="Nunito"/>
              </a:rPr>
              <a:t>After tea</a:t>
            </a:r>
          </a:p>
        </p:txBody>
      </p:sp>
      <p:sp>
        <p:nvSpPr>
          <p:cNvPr name="TextBox 16" id="16"/>
          <p:cNvSpPr txBox="true"/>
          <p:nvPr/>
        </p:nvSpPr>
        <p:spPr>
          <a:xfrm rot="0">
            <a:off x="1535935" y="84868"/>
            <a:ext cx="5990101"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Building in 10 minutes a day</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FE4C9"/>
        </a:solidFill>
      </p:bgPr>
    </p:bg>
    <p:spTree>
      <p:nvGrpSpPr>
        <p:cNvPr id="1" name=""/>
        <p:cNvGrpSpPr/>
        <p:nvPr/>
      </p:nvGrpSpPr>
      <p:grpSpPr>
        <a:xfrm>
          <a:off x="0" y="0"/>
          <a:ext cx="0" cy="0"/>
          <a:chOff x="0" y="0"/>
          <a:chExt cx="0" cy="0"/>
        </a:xfrm>
      </p:grpSpPr>
      <p:sp>
        <p:nvSpPr>
          <p:cNvPr name="Freeform 2" id="2"/>
          <p:cNvSpPr/>
          <p:nvPr/>
        </p:nvSpPr>
        <p:spPr>
          <a:xfrm flipH="false" flipV="false" rot="0">
            <a:off x="1100328" y="2462784"/>
            <a:ext cx="3093720" cy="2261616"/>
          </a:xfrm>
          <a:custGeom>
            <a:avLst/>
            <a:gdLst/>
            <a:ahLst/>
            <a:cxnLst/>
            <a:rect r="r" b="b" t="t" l="l"/>
            <a:pathLst>
              <a:path h="2261616" w="3093720">
                <a:moveTo>
                  <a:pt x="0" y="0"/>
                </a:moveTo>
                <a:lnTo>
                  <a:pt x="3093720" y="0"/>
                </a:lnTo>
                <a:lnTo>
                  <a:pt x="3093720" y="2261616"/>
                </a:lnTo>
                <a:lnTo>
                  <a:pt x="0" y="2261616"/>
                </a:lnTo>
                <a:lnTo>
                  <a:pt x="0" y="0"/>
                </a:lnTo>
                <a:close/>
              </a:path>
            </a:pathLst>
          </a:custGeom>
          <a:blipFill>
            <a:blip r:embed="rId2"/>
            <a:stretch>
              <a:fillRect l="0" t="0" r="0" b="0"/>
            </a:stretch>
          </a:blipFill>
        </p:spPr>
      </p:sp>
      <p:sp>
        <p:nvSpPr>
          <p:cNvPr name="Freeform 3" id="3"/>
          <p:cNvSpPr/>
          <p:nvPr/>
        </p:nvSpPr>
        <p:spPr>
          <a:xfrm flipH="false" flipV="false" rot="0">
            <a:off x="4907280" y="2462784"/>
            <a:ext cx="3115056" cy="2261616"/>
          </a:xfrm>
          <a:custGeom>
            <a:avLst/>
            <a:gdLst/>
            <a:ahLst/>
            <a:cxnLst/>
            <a:rect r="r" b="b" t="t" l="l"/>
            <a:pathLst>
              <a:path h="2261616" w="3115056">
                <a:moveTo>
                  <a:pt x="0" y="0"/>
                </a:moveTo>
                <a:lnTo>
                  <a:pt x="3115056" y="0"/>
                </a:lnTo>
                <a:lnTo>
                  <a:pt x="3115056" y="2261616"/>
                </a:lnTo>
                <a:lnTo>
                  <a:pt x="0" y="2261616"/>
                </a:lnTo>
                <a:lnTo>
                  <a:pt x="0" y="0"/>
                </a:lnTo>
                <a:close/>
              </a:path>
            </a:pathLst>
          </a:custGeom>
          <a:blipFill>
            <a:blip r:embed="rId3"/>
            <a:stretch>
              <a:fillRect l="0" t="0" r="0" b="0"/>
            </a:stretch>
          </a:blipFill>
        </p:spPr>
      </p:sp>
      <p:grpSp>
        <p:nvGrpSpPr>
          <p:cNvPr name="Group 4" id="4"/>
          <p:cNvGrpSpPr>
            <a:grpSpLocks noChangeAspect="true"/>
          </p:cNvGrpSpPr>
          <p:nvPr/>
        </p:nvGrpSpPr>
        <p:grpSpPr>
          <a:xfrm rot="0">
            <a:off x="0" y="10316"/>
            <a:ext cx="9144000" cy="927002"/>
            <a:chOff x="0" y="0"/>
            <a:chExt cx="9144000" cy="926998"/>
          </a:xfrm>
        </p:grpSpPr>
        <p:sp>
          <p:nvSpPr>
            <p:cNvPr name="Freeform 5" id="5"/>
            <p:cNvSpPr/>
            <p:nvPr/>
          </p:nvSpPr>
          <p:spPr>
            <a:xfrm flipH="false" flipV="false" rot="0">
              <a:off x="0" y="0"/>
              <a:ext cx="9144000" cy="926973"/>
            </a:xfrm>
            <a:custGeom>
              <a:avLst/>
              <a:gdLst/>
              <a:ahLst/>
              <a:cxnLst/>
              <a:rect r="r" b="b" t="t" l="l"/>
              <a:pathLst>
                <a:path h="926973" w="9144000">
                  <a:moveTo>
                    <a:pt x="0" y="0"/>
                  </a:moveTo>
                  <a:lnTo>
                    <a:pt x="9144000" y="0"/>
                  </a:lnTo>
                  <a:lnTo>
                    <a:pt x="9144000" y="926973"/>
                  </a:lnTo>
                  <a:lnTo>
                    <a:pt x="0" y="926973"/>
                  </a:lnTo>
                  <a:close/>
                </a:path>
              </a:pathLst>
            </a:custGeom>
            <a:solidFill>
              <a:srgbClr val="FF7100"/>
            </a:solidFill>
          </p:spPr>
        </p:sp>
      </p:grpSp>
      <p:grpSp>
        <p:nvGrpSpPr>
          <p:cNvPr name="Group 6" id="6"/>
          <p:cNvGrpSpPr>
            <a:grpSpLocks noChangeAspect="true"/>
          </p:cNvGrpSpPr>
          <p:nvPr/>
        </p:nvGrpSpPr>
        <p:grpSpPr>
          <a:xfrm rot="2787720">
            <a:off x="-529780" y="-286969"/>
            <a:ext cx="2599944" cy="2696766"/>
            <a:chOff x="0" y="0"/>
            <a:chExt cx="3466592" cy="3595688"/>
          </a:xfrm>
        </p:grpSpPr>
        <p:sp>
          <p:nvSpPr>
            <p:cNvPr name="Freeform 7" id="7"/>
            <p:cNvSpPr/>
            <p:nvPr/>
          </p:nvSpPr>
          <p:spPr>
            <a:xfrm flipH="false" flipV="false" rot="0">
              <a:off x="0" y="0"/>
              <a:ext cx="3466592" cy="3595624"/>
            </a:xfrm>
            <a:custGeom>
              <a:avLst/>
              <a:gdLst/>
              <a:ahLst/>
              <a:cxnLst/>
              <a:rect r="r" b="b" t="t" l="l"/>
              <a:pathLst>
                <a:path h="3595624" w="3466592">
                  <a:moveTo>
                    <a:pt x="0" y="1567434"/>
                  </a:moveTo>
                  <a:lnTo>
                    <a:pt x="0" y="1567434"/>
                  </a:lnTo>
                  <a:lnTo>
                    <a:pt x="2134489" y="3595624"/>
                  </a:lnTo>
                  <a:lnTo>
                    <a:pt x="3466592" y="3595624"/>
                  </a:lnTo>
                  <a:lnTo>
                    <a:pt x="3466592" y="0"/>
                  </a:lnTo>
                  <a:lnTo>
                    <a:pt x="1489456" y="0"/>
                  </a:lnTo>
                  <a:close/>
                </a:path>
              </a:pathLst>
            </a:custGeom>
            <a:blipFill>
              <a:blip r:embed="rId4"/>
              <a:stretch>
                <a:fillRect l="-3723" t="0" r="0" b="-1"/>
              </a:stretch>
            </a:blipFill>
          </p:spPr>
        </p:sp>
      </p:grpSp>
      <p:grpSp>
        <p:nvGrpSpPr>
          <p:cNvPr name="Group 8" id="8"/>
          <p:cNvGrpSpPr>
            <a:grpSpLocks noChangeAspect="true"/>
          </p:cNvGrpSpPr>
          <p:nvPr/>
        </p:nvGrpSpPr>
        <p:grpSpPr>
          <a:xfrm rot="2787720">
            <a:off x="1665646" y="655406"/>
            <a:ext cx="1" cy="2696766"/>
            <a:chOff x="0" y="0"/>
            <a:chExt cx="1" cy="3595688"/>
          </a:xfrm>
        </p:grpSpPr>
        <p:sp>
          <p:nvSpPr>
            <p:cNvPr name="Freeform 9" id="9"/>
            <p:cNvSpPr/>
            <p:nvPr/>
          </p:nvSpPr>
          <p:spPr>
            <a:xfrm flipH="false" flipV="false" rot="0">
              <a:off x="0" y="0"/>
              <a:ext cx="0" cy="3595624"/>
            </a:xfrm>
            <a:custGeom>
              <a:avLst/>
              <a:gdLst/>
              <a:ahLst/>
              <a:cxnLst/>
              <a:rect r="r" b="b" t="t" l="l"/>
              <a:pathLst>
                <a:path h="3595624" w="0">
                  <a:moveTo>
                    <a:pt x="0" y="0"/>
                  </a:moveTo>
                  <a:lnTo>
                    <a:pt x="0" y="3595624"/>
                  </a:lnTo>
                  <a:lnTo>
                    <a:pt x="0" y="0"/>
                  </a:lnTo>
                  <a:lnTo>
                    <a:pt x="0" y="0"/>
                  </a:lnTo>
                  <a:close/>
                </a:path>
              </a:pathLst>
            </a:custGeom>
            <a:blipFill>
              <a:blip r:embed="rId5"/>
              <a:stretch>
                <a:fillRect l="0" t="0" r="-2147483648" b="-1"/>
              </a:stretch>
            </a:blipFill>
          </p:spPr>
        </p:sp>
      </p:grpSp>
      <p:sp>
        <p:nvSpPr>
          <p:cNvPr name="TextBox 10" id="10"/>
          <p:cNvSpPr txBox="true"/>
          <p:nvPr/>
        </p:nvSpPr>
        <p:spPr>
          <a:xfrm rot="0">
            <a:off x="1170584" y="1358294"/>
            <a:ext cx="6264050" cy="748998"/>
          </a:xfrm>
          <a:prstGeom prst="rect">
            <a:avLst/>
          </a:prstGeom>
        </p:spPr>
        <p:txBody>
          <a:bodyPr anchor="t" rtlCol="false" tIns="0" lIns="0" bIns="0" rIns="0">
            <a:spAutoFit/>
          </a:bodyPr>
          <a:lstStyle/>
          <a:p>
            <a:pPr algn="l">
              <a:lnSpc>
                <a:spcPts val="1975"/>
              </a:lnSpc>
            </a:pPr>
            <a:r>
              <a:rPr lang="en-US" sz="1599" spc="1">
                <a:solidFill>
                  <a:srgbClr val="361500"/>
                </a:solidFill>
                <a:latin typeface="Nunito"/>
                <a:ea typeface="Nunito"/>
                <a:cs typeface="Nunito"/>
                <a:sym typeface="Nunito"/>
              </a:rPr>
              <a:t>To be in the green zone, you must earn your target number of stars per week. When you are in your target zone you are able to access Games, Friends, and your Robot.</a:t>
            </a:r>
          </a:p>
        </p:txBody>
      </p:sp>
      <p:sp>
        <p:nvSpPr>
          <p:cNvPr name="TextBox 11" id="11"/>
          <p:cNvSpPr txBox="true"/>
          <p:nvPr/>
        </p:nvSpPr>
        <p:spPr>
          <a:xfrm rot="0">
            <a:off x="1543564" y="121444"/>
            <a:ext cx="2049409" cy="608771"/>
          </a:xfrm>
          <a:prstGeom prst="rect">
            <a:avLst/>
          </a:prstGeom>
        </p:spPr>
        <p:txBody>
          <a:bodyPr anchor="t" rtlCol="false" tIns="0" lIns="0" bIns="0" rIns="0">
            <a:spAutoFit/>
          </a:bodyPr>
          <a:lstStyle/>
          <a:p>
            <a:pPr algn="l">
              <a:lnSpc>
                <a:spcPts val="4899"/>
              </a:lnSpc>
            </a:pPr>
            <a:r>
              <a:rPr lang="en-US" b="true" sz="3499">
                <a:solidFill>
                  <a:srgbClr val="FFFFFF"/>
                </a:solidFill>
                <a:latin typeface="Nunito Bold"/>
                <a:ea typeface="Nunito Bold"/>
                <a:cs typeface="Nunito Bold"/>
                <a:sym typeface="Nunito Bold"/>
              </a:rPr>
              <a:t>My target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DAGgATZIBDw</dc:identifier>
  <dcterms:modified xsi:type="dcterms:W3CDTF">2011-08-01T06:04:30Z</dcterms:modified>
  <cp:revision>1</cp:revision>
  <dc:title>Doodle_Student_Launch_Presentation.pdf</dc:title>
</cp:coreProperties>
</file>